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487" r:id="rId2"/>
    <p:sldId id="489" r:id="rId3"/>
    <p:sldId id="543" r:id="rId4"/>
    <p:sldId id="502" r:id="rId5"/>
    <p:sldId id="507" r:id="rId6"/>
    <p:sldId id="504" r:id="rId7"/>
    <p:sldId id="508" r:id="rId8"/>
    <p:sldId id="548" r:id="rId9"/>
    <p:sldId id="533" r:id="rId10"/>
    <p:sldId id="518" r:id="rId11"/>
    <p:sldId id="509" r:id="rId12"/>
    <p:sldId id="531" r:id="rId13"/>
    <p:sldId id="547" r:id="rId14"/>
    <p:sldId id="534" r:id="rId15"/>
    <p:sldId id="536" r:id="rId16"/>
    <p:sldId id="537" r:id="rId17"/>
    <p:sldId id="520" r:id="rId18"/>
    <p:sldId id="535" r:id="rId19"/>
    <p:sldId id="539" r:id="rId20"/>
    <p:sldId id="514" r:id="rId21"/>
    <p:sldId id="538" r:id="rId22"/>
    <p:sldId id="505" r:id="rId23"/>
    <p:sldId id="541" r:id="rId24"/>
    <p:sldId id="521" r:id="rId25"/>
    <p:sldId id="522" r:id="rId26"/>
    <p:sldId id="523" r:id="rId27"/>
    <p:sldId id="524" r:id="rId28"/>
    <p:sldId id="525" r:id="rId29"/>
    <p:sldId id="540" r:id="rId30"/>
    <p:sldId id="506" r:id="rId31"/>
    <p:sldId id="461" r:id="rId32"/>
    <p:sldId id="530" r:id="rId33"/>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lackboard and the TCPA" id="{4B0C2F63-2BC8-C142-B708-1739C75E94A2}">
          <p14:sldIdLst>
            <p14:sldId id="487"/>
            <p14:sldId id="489"/>
            <p14:sldId id="543"/>
          </p14:sldIdLst>
        </p14:section>
        <p14:section name="What is the TCPA" id="{32988177-F321-2041-A940-60922CCCFD36}">
          <p14:sldIdLst>
            <p14:sldId id="502"/>
            <p14:sldId id="507"/>
          </p14:sldIdLst>
        </p14:section>
        <p14:section name="Impact of TCPA" id="{05370D24-01B7-7E47-B239-A7CA7775C252}">
          <p14:sldIdLst>
            <p14:sldId id="504"/>
            <p14:sldId id="508"/>
          </p14:sldIdLst>
        </p14:section>
        <p14:section name="How can Blackboard help?" id="{9380D323-7E6D-5D46-9641-8D9DC610E8EE}">
          <p14:sldIdLst>
            <p14:sldId id="548"/>
            <p14:sldId id="533"/>
            <p14:sldId id="518"/>
            <p14:sldId id="509"/>
            <p14:sldId id="531"/>
            <p14:sldId id="547"/>
            <p14:sldId id="534"/>
            <p14:sldId id="536"/>
            <p14:sldId id="537"/>
            <p14:sldId id="520"/>
            <p14:sldId id="535"/>
            <p14:sldId id="539"/>
            <p14:sldId id="514"/>
            <p14:sldId id="538"/>
          </p14:sldIdLst>
        </p14:section>
        <p14:section name="Optimized Communication: The Big Picture" id="{1F4EB5D7-358C-2C4C-B5AA-19235A51978B}">
          <p14:sldIdLst>
            <p14:sldId id="505"/>
            <p14:sldId id="541"/>
            <p14:sldId id="521"/>
            <p14:sldId id="522"/>
            <p14:sldId id="523"/>
            <p14:sldId id="524"/>
            <p14:sldId id="525"/>
            <p14:sldId id="540"/>
          </p14:sldIdLst>
        </p14:section>
        <p14:section name="Q&amp;A" id="{FAD9AA88-895A-9640-981C-8CD56D8ABEF7}">
          <p14:sldIdLst>
            <p14:sldId id="506"/>
            <p14:sldId id="461"/>
          </p14:sldIdLst>
        </p14:section>
        <p14:section name="Appendix" id="{7B643B64-2342-5D40-BCFC-94D8C0602E9D}">
          <p14:sldIdLst>
            <p14:sldId id="530"/>
          </p14:sldIdLst>
        </p14:section>
      </p14:sectionLst>
    </p:ext>
    <p:ext uri="{EFAFB233-063F-42B5-8137-9DF3F51BA10A}">
      <p15:sldGuideLst xmlns:p15="http://schemas.microsoft.com/office/powerpoint/2012/main" xmlns="">
        <p15:guide id="1" orient="horz" pos="3920">
          <p15:clr>
            <a:srgbClr val="A4A3A4"/>
          </p15:clr>
        </p15:guide>
        <p15:guide id="2" orient="horz" pos="973">
          <p15:clr>
            <a:srgbClr val="A4A3A4"/>
          </p15:clr>
        </p15:guide>
        <p15:guide id="3" orient="horz" pos="401">
          <p15:clr>
            <a:srgbClr val="A4A3A4"/>
          </p15:clr>
        </p15:guide>
        <p15:guide id="4" pos="5563">
          <p15:clr>
            <a:srgbClr val="A4A3A4"/>
          </p15:clr>
        </p15:guide>
        <p15:guide id="5" pos="196">
          <p15:clr>
            <a:srgbClr val="A4A3A4"/>
          </p15:clr>
        </p15:guide>
        <p15:guide id="6" pos="2211">
          <p15:clr>
            <a:srgbClr val="A4A3A4"/>
          </p15:clr>
        </p15:guide>
        <p15:guide id="7" pos="2008">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2909">
          <p15:clr>
            <a:srgbClr val="A4A3A4"/>
          </p15:clr>
        </p15:guide>
        <p15:guide id="4"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B302"/>
    <a:srgbClr val="CA45A0"/>
    <a:srgbClr val="F4EEE1"/>
    <a:srgbClr val="FD7F41"/>
    <a:srgbClr val="67CE91"/>
    <a:srgbClr val="FECD00"/>
    <a:srgbClr val="FF0066"/>
    <a:srgbClr val="F5F8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47"/>
    <p:restoredTop sz="94163" autoAdjust="0"/>
  </p:normalViewPr>
  <p:slideViewPr>
    <p:cSldViewPr snapToGrid="0" snapToObjects="1">
      <p:cViewPr>
        <p:scale>
          <a:sx n="145" d="100"/>
          <a:sy n="145" d="100"/>
        </p:scale>
        <p:origin x="-2688" y="-80"/>
      </p:cViewPr>
      <p:guideLst>
        <p:guide orient="horz" pos="3920"/>
        <p:guide orient="horz" pos="973"/>
        <p:guide orient="horz" pos="401"/>
        <p:guide pos="5563"/>
        <p:guide pos="196"/>
        <p:guide pos="2211"/>
        <p:guide pos="2008"/>
      </p:guideLst>
    </p:cSldViewPr>
  </p:slideViewPr>
  <p:notesTextViewPr>
    <p:cViewPr>
      <p:scale>
        <a:sx n="100" d="100"/>
        <a:sy n="100" d="100"/>
      </p:scale>
      <p:origin x="0" y="0"/>
    </p:cViewPr>
  </p:notesTextViewPr>
  <p:sorterViewPr>
    <p:cViewPr>
      <p:scale>
        <a:sx n="66" d="100"/>
        <a:sy n="66" d="100"/>
      </p:scale>
      <p:origin x="0" y="5760"/>
    </p:cViewPr>
  </p:sorterViewPr>
  <p:notesViewPr>
    <p:cSldViewPr snapToGrid="0" snapToObjects="1" showGuides="1">
      <p:cViewPr varScale="1">
        <p:scale>
          <a:sx n="64" d="100"/>
          <a:sy n="64" d="100"/>
        </p:scale>
        <p:origin x="-3264" y="-120"/>
      </p:cViewPr>
      <p:guideLst>
        <p:guide orient="horz" pos="2880"/>
        <p:guide orient="horz" pos="2909"/>
        <p:guide pos="2160"/>
        <p:guide pos="2189"/>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CD4127D1-1DA3-FD4C-899D-F10D46045E7A}" type="datetimeFigureOut">
              <a:rPr lang="en-US" smtClean="0"/>
              <a:t>1/6/17</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85795F32-C039-324C-AEA0-2B598138AE28}" type="slidenum">
              <a:rPr lang="en-US" smtClean="0"/>
              <a:t>‹#›</a:t>
            </a:fld>
            <a:endParaRPr lang="en-US"/>
          </a:p>
        </p:txBody>
      </p:sp>
    </p:spTree>
    <p:extLst>
      <p:ext uri="{BB962C8B-B14F-4D97-AF65-F5344CB8AC3E}">
        <p14:creationId xmlns:p14="http://schemas.microsoft.com/office/powerpoint/2010/main" val="3191185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2E336800-F8B2-3E47-A373-388DE3582F91}" type="datetimeFigureOut">
              <a:rPr lang="en-US" smtClean="0"/>
              <a:t>1/6/17</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1A6F4022-7AF7-B44C-87BB-B0E6322D823A}" type="slidenum">
              <a:rPr lang="en-US" smtClean="0"/>
              <a:t>‹#›</a:t>
            </a:fld>
            <a:endParaRPr lang="en-US"/>
          </a:p>
        </p:txBody>
      </p:sp>
    </p:spTree>
    <p:extLst>
      <p:ext uri="{BB962C8B-B14F-4D97-AF65-F5344CB8AC3E}">
        <p14:creationId xmlns:p14="http://schemas.microsoft.com/office/powerpoint/2010/main" val="42024633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dirty="0"/>
              <a:t>Welcome</a:t>
            </a:r>
            <a:r>
              <a:rPr lang="en-US" baseline="0" dirty="0"/>
              <a:t> to our Webinar “Understanding Changes to the TCPA”</a:t>
            </a:r>
          </a:p>
          <a:p>
            <a:endParaRPr lang="en-US" baseline="0" dirty="0"/>
          </a:p>
          <a:p>
            <a:r>
              <a:rPr lang="en-US" baseline="0" dirty="0"/>
              <a:t>Thank you so much for joining us. I’m really looking forward to sharing some important updates about this updated set of regulations, and how Blackboard can help. I know there has been a lot of chatter throughout the K-12 world about this, and we hope to provide some information and clarification that will help.</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125585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Touch tone is good for live answered calls, and the hotline helps provide coverage for calls left on answering machines.</a:t>
            </a:r>
          </a:p>
        </p:txBody>
      </p:sp>
      <p:sp>
        <p:nvSpPr>
          <p:cNvPr id="4" name="Slide Number Placeholder 3"/>
          <p:cNvSpPr>
            <a:spLocks noGrp="1"/>
          </p:cNvSpPr>
          <p:nvPr>
            <p:ph type="sldNum" sz="quarter" idx="10"/>
          </p:nvPr>
        </p:nvSpPr>
        <p:spPr/>
        <p:txBody>
          <a:bodyPr/>
          <a:lstStyle/>
          <a:p>
            <a:fld id="{1A6F4022-7AF7-B44C-87BB-B0E6322D823A}" type="slidenum">
              <a:rPr lang="en-US" smtClean="0"/>
              <a:t>11</a:t>
            </a:fld>
            <a:endParaRPr lang="en-US"/>
          </a:p>
        </p:txBody>
      </p:sp>
    </p:spTree>
    <p:extLst>
      <p:ext uri="{BB962C8B-B14F-4D97-AF65-F5344CB8AC3E}">
        <p14:creationId xmlns:p14="http://schemas.microsoft.com/office/powerpoint/2010/main" val="577349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Touch tone is good for live answered calls, and the hotline helps provide coverage for calls left on answering machines.</a:t>
            </a:r>
          </a:p>
        </p:txBody>
      </p:sp>
      <p:sp>
        <p:nvSpPr>
          <p:cNvPr id="4" name="Slide Number Placeholder 3"/>
          <p:cNvSpPr>
            <a:spLocks noGrp="1"/>
          </p:cNvSpPr>
          <p:nvPr>
            <p:ph type="sldNum" sz="quarter" idx="10"/>
          </p:nvPr>
        </p:nvSpPr>
        <p:spPr/>
        <p:txBody>
          <a:bodyPr/>
          <a:lstStyle/>
          <a:p>
            <a:fld id="{1A6F4022-7AF7-B44C-87BB-B0E6322D823A}" type="slidenum">
              <a:rPr lang="en-US" smtClean="0"/>
              <a:t>13</a:t>
            </a:fld>
            <a:endParaRPr lang="en-US"/>
          </a:p>
        </p:txBody>
      </p:sp>
    </p:spTree>
    <p:extLst>
      <p:ext uri="{BB962C8B-B14F-4D97-AF65-F5344CB8AC3E}">
        <p14:creationId xmlns:p14="http://schemas.microsoft.com/office/powerpoint/2010/main" val="1099237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a:solidFill>
                  <a:schemeClr val="bg1"/>
                </a:solidFill>
                <a:latin typeface="+mn-lt"/>
                <a:ea typeface="+mn-ea"/>
                <a:cs typeface="+mn-cs"/>
              </a:rPr>
              <a:t>we automatically flag when numbers are ‘turned off’ and we stop making calls to that number.</a:t>
            </a:r>
          </a:p>
          <a:p>
            <a:pPr algn="l"/>
            <a:endParaRPr lang="en-US" sz="1200" kern="1200" dirty="0">
              <a:solidFill>
                <a:schemeClr val="bg1"/>
              </a:solidFill>
              <a:latin typeface="+mn-lt"/>
              <a:ea typeface="+mn-ea"/>
              <a:cs typeface="+mn-cs"/>
            </a:endParaRPr>
          </a:p>
          <a:p>
            <a:pPr algn="l"/>
            <a:r>
              <a:rPr lang="en-US" sz="1200" kern="1200" dirty="0">
                <a:solidFill>
                  <a:schemeClr val="bg1"/>
                </a:solidFill>
                <a:latin typeface="+mn-lt"/>
                <a:ea typeface="+mn-ea"/>
                <a:cs typeface="+mn-cs"/>
              </a:rPr>
              <a:t>We have been collecting this data for months now, so we already have a good idea of which numbers are active on day 1 when this goes live</a:t>
            </a:r>
          </a:p>
          <a:p>
            <a:pPr algn="l"/>
            <a:endParaRPr lang="en-US" dirty="0"/>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18</a:t>
            </a:fld>
            <a:endParaRPr lang="en-US"/>
          </a:p>
        </p:txBody>
      </p:sp>
    </p:spTree>
    <p:extLst>
      <p:ext uri="{BB962C8B-B14F-4D97-AF65-F5344CB8AC3E}">
        <p14:creationId xmlns:p14="http://schemas.microsoft.com/office/powerpoint/2010/main" val="177777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a:solidFill>
                  <a:schemeClr val="bg1"/>
                </a:solidFill>
                <a:latin typeface="+mn-lt"/>
                <a:ea typeface="+mn-ea"/>
                <a:cs typeface="+mn-cs"/>
              </a:rPr>
              <a:t>we automatically flag when numbers are ‘turned off’ and we stop making calls to that number.</a:t>
            </a:r>
          </a:p>
          <a:p>
            <a:pPr algn="l"/>
            <a:endParaRPr lang="en-US" sz="1200" kern="1200" dirty="0">
              <a:solidFill>
                <a:schemeClr val="bg1"/>
              </a:solidFill>
              <a:latin typeface="+mn-lt"/>
              <a:ea typeface="+mn-ea"/>
              <a:cs typeface="+mn-cs"/>
            </a:endParaRPr>
          </a:p>
          <a:p>
            <a:pPr algn="l"/>
            <a:r>
              <a:rPr lang="en-US" sz="1200" kern="1200" dirty="0">
                <a:solidFill>
                  <a:schemeClr val="bg1"/>
                </a:solidFill>
                <a:latin typeface="+mn-lt"/>
                <a:ea typeface="+mn-ea"/>
                <a:cs typeface="+mn-cs"/>
              </a:rPr>
              <a:t>We have been collecting this data for months now, so we already have a good idea of which numbers are active on day 1 when this goes live</a:t>
            </a:r>
          </a:p>
          <a:p>
            <a:pPr algn="l"/>
            <a:endParaRPr lang="en-US" dirty="0"/>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19</a:t>
            </a:fld>
            <a:endParaRPr lang="en-US"/>
          </a:p>
        </p:txBody>
      </p:sp>
    </p:spTree>
    <p:extLst>
      <p:ext uri="{BB962C8B-B14F-4D97-AF65-F5344CB8AC3E}">
        <p14:creationId xmlns:p14="http://schemas.microsoft.com/office/powerpoint/2010/main" val="7839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emergencies 72% want phone call, 67% want text messages</a:t>
            </a:r>
          </a:p>
          <a:p>
            <a:endParaRPr lang="en-US" dirty="0"/>
          </a:p>
          <a:p>
            <a:r>
              <a:rPr lang="en-US" dirty="0"/>
              <a:t>Email is preferred for general information and academic alerts.</a:t>
            </a:r>
          </a:p>
          <a:p>
            <a:endParaRPr lang="en-US" dirty="0"/>
          </a:p>
          <a:p>
            <a:r>
              <a:rPr lang="en-US" dirty="0"/>
              <a:t>Message</a:t>
            </a:r>
            <a:r>
              <a:rPr lang="en-US" baseline="0" dirty="0"/>
              <a:t> Parents where they want to me reached.</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24</a:t>
            </a:fld>
            <a:endParaRPr lang="en-US"/>
          </a:p>
        </p:txBody>
      </p:sp>
    </p:spTree>
    <p:extLst>
      <p:ext uri="{BB962C8B-B14F-4D97-AF65-F5344CB8AC3E}">
        <p14:creationId xmlns:p14="http://schemas.microsoft.com/office/powerpoint/2010/main" val="2107857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27</a:t>
            </a:fld>
            <a:endParaRPr lang="en-US"/>
          </a:p>
        </p:txBody>
      </p:sp>
    </p:spTree>
    <p:extLst>
      <p:ext uri="{BB962C8B-B14F-4D97-AF65-F5344CB8AC3E}">
        <p14:creationId xmlns:p14="http://schemas.microsoft.com/office/powerpoint/2010/main" val="65306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truly exciting</a:t>
            </a:r>
            <a:r>
              <a:rPr lang="en-US" baseline="0" dirty="0"/>
              <a:t> future ahead.</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pPr/>
              <a:t>31</a:t>
            </a:fld>
            <a:endParaRPr lang="en-US" dirty="0"/>
          </a:p>
        </p:txBody>
      </p:sp>
    </p:spTree>
    <p:extLst>
      <p:ext uri="{BB962C8B-B14F-4D97-AF65-F5344CB8AC3E}">
        <p14:creationId xmlns:p14="http://schemas.microsoft.com/office/powerpoint/2010/main" val="2316477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a:t>
            </a:r>
            <a:r>
              <a:rPr lang="en-US" baseline="0" dirty="0"/>
              <a:t> a quick look at our agenda for today, and some of the topics that we plan to cover:</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2</a:t>
            </a:fld>
            <a:endParaRPr lang="en-US"/>
          </a:p>
        </p:txBody>
      </p:sp>
    </p:spTree>
    <p:extLst>
      <p:ext uri="{BB962C8B-B14F-4D97-AF65-F5344CB8AC3E}">
        <p14:creationId xmlns:p14="http://schemas.microsoft.com/office/powerpoint/2010/main" val="1580464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start, I want to make sure to set the right expectations.</a:t>
            </a:r>
          </a:p>
          <a:p>
            <a:endParaRPr lang="en-US" dirty="0"/>
          </a:p>
          <a:p>
            <a:r>
              <a:rPr lang="en-US" dirty="0"/>
              <a:t>Our</a:t>
            </a:r>
            <a:r>
              <a:rPr lang="en-US" baseline="0" dirty="0"/>
              <a:t> presentation today is really designed to provide you with a better understanding of the TCPA regulations so that you can communicate confidently; to share some of the new features offered by Blackboard to help you in your compliance efforts; and to share some best practices to help you reach your community more effectively.</a:t>
            </a:r>
          </a:p>
          <a:p>
            <a:endParaRPr lang="en-US" baseline="0" dirty="0"/>
          </a:p>
          <a:p>
            <a:r>
              <a:rPr lang="en-US" baseline="0" dirty="0"/>
              <a:t>I am not a lawyer, however, so the information we share today represents our best, and most informed opinion, but won’t be a substitute for the guidance of your district’s legal counsel.  We recommend that before you make any policy changes you consult with your legal counsel.</a:t>
            </a:r>
          </a:p>
          <a:p>
            <a:endParaRPr lang="en-US" baseline="0" dirty="0"/>
          </a:p>
          <a:p>
            <a:r>
              <a:rPr lang="en-US" baseline="0" dirty="0"/>
              <a:t>So with that out of the way let’s go ahead and get started</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3</a:t>
            </a:fld>
            <a:endParaRPr lang="en-US"/>
          </a:p>
        </p:txBody>
      </p:sp>
    </p:spTree>
    <p:extLst>
      <p:ext uri="{BB962C8B-B14F-4D97-AF65-F5344CB8AC3E}">
        <p14:creationId xmlns:p14="http://schemas.microsoft.com/office/powerpoint/2010/main" val="867696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exactly is the TCPA?</a:t>
            </a:r>
          </a:p>
          <a:p>
            <a:endParaRPr lang="en-US" dirty="0"/>
          </a:p>
          <a:p>
            <a:r>
              <a:rPr lang="en-US" dirty="0"/>
              <a:t>-enacted</a:t>
            </a:r>
            <a:r>
              <a:rPr lang="en-US" baseline="0" dirty="0"/>
              <a:t> in 1991</a:t>
            </a:r>
          </a:p>
          <a:p>
            <a:r>
              <a:rPr lang="en-US" baseline="0" dirty="0"/>
              <a:t>-intended to prevent telephone fraud and unwanted marketing</a:t>
            </a:r>
          </a:p>
          <a:p>
            <a:r>
              <a:rPr lang="en-US" baseline="0" dirty="0"/>
              <a:t>-regulates </a:t>
            </a:r>
            <a:r>
              <a:rPr lang="en-US" baseline="0" dirty="0" err="1"/>
              <a:t>autodialers</a:t>
            </a:r>
            <a:r>
              <a:rPr lang="en-US" baseline="0" dirty="0"/>
              <a:t>/</a:t>
            </a:r>
            <a:r>
              <a:rPr lang="en-US" baseline="0" dirty="0" err="1"/>
              <a:t>robocallers</a:t>
            </a:r>
            <a:endParaRPr lang="en-US" baseline="0" dirty="0"/>
          </a:p>
          <a:p>
            <a:r>
              <a:rPr lang="en-US" baseline="0" dirty="0"/>
              <a:t>-can result in per-call fines.  This can sound scary, but before you panic – keep listening.</a:t>
            </a:r>
          </a:p>
        </p:txBody>
      </p:sp>
      <p:sp>
        <p:nvSpPr>
          <p:cNvPr id="4" name="Slide Number Placeholder 3"/>
          <p:cNvSpPr>
            <a:spLocks noGrp="1"/>
          </p:cNvSpPr>
          <p:nvPr>
            <p:ph type="sldNum" sz="quarter" idx="10"/>
          </p:nvPr>
        </p:nvSpPr>
        <p:spPr/>
        <p:txBody>
          <a:bodyPr/>
          <a:lstStyle/>
          <a:p>
            <a:fld id="{1A6F4022-7AF7-B44C-87BB-B0E6322D823A}" type="slidenum">
              <a:rPr lang="en-US" smtClean="0"/>
              <a:t>4</a:t>
            </a:fld>
            <a:endParaRPr lang="en-US"/>
          </a:p>
        </p:txBody>
      </p:sp>
    </p:spTree>
    <p:extLst>
      <p:ext uri="{BB962C8B-B14F-4D97-AF65-F5344CB8AC3E}">
        <p14:creationId xmlns:p14="http://schemas.microsoft.com/office/powerpoint/2010/main" val="276674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July of 2015 the FCC – who manages the TCPA – made some changes to tighten up regulation.</a:t>
            </a:r>
          </a:p>
          <a:p>
            <a:endParaRPr lang="en-US" dirty="0"/>
          </a:p>
          <a:p>
            <a:r>
              <a:rPr lang="en-US" dirty="0"/>
              <a:t>You can see the full details of the ruling by following the link on this page, but here’s the important stuff you need to know:</a:t>
            </a:r>
          </a:p>
          <a:p>
            <a:r>
              <a:rPr lang="en-US" dirty="0"/>
              <a:t>-New</a:t>
            </a:r>
            <a:r>
              <a:rPr lang="en-US" baseline="0" dirty="0"/>
              <a:t> regulations are opt-in based, as opposed to the previous opt-out model</a:t>
            </a:r>
          </a:p>
          <a:p>
            <a:r>
              <a:rPr lang="en-US" baseline="0" dirty="0"/>
              <a:t>-Schools may be able to take advantage of some special rules for non-profits</a:t>
            </a:r>
          </a:p>
          <a:p>
            <a:r>
              <a:rPr lang="en-US" baseline="0" dirty="0"/>
              <a:t>-You need to make sure you’re calling the right person</a:t>
            </a:r>
          </a:p>
          <a:p>
            <a:r>
              <a:rPr lang="en-US" baseline="0" dirty="0"/>
              <a:t>-TCPA doesn’t apply to emergency messages, so when there’s a crisis PLEASE don’t hesitate to message your community.</a:t>
            </a:r>
          </a:p>
          <a:p>
            <a:r>
              <a:rPr lang="en-US" baseline="0" dirty="0"/>
              <a:t>-FCC defines an emergency as a message necessary for the health and safety of the recipients.  While this specifically applies to the phone number ‘owner’ – the parent or guardian – we would say that this applies to children in their care – your students.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A6F4022-7AF7-B44C-87BB-B0E6322D823A}" type="slidenum">
              <a:rPr lang="en-US" smtClean="0"/>
              <a:t>5</a:t>
            </a:fld>
            <a:endParaRPr lang="en-US"/>
          </a:p>
        </p:txBody>
      </p:sp>
    </p:spTree>
    <p:extLst>
      <p:ext uri="{BB962C8B-B14F-4D97-AF65-F5344CB8AC3E}">
        <p14:creationId xmlns:p14="http://schemas.microsoft.com/office/powerpoint/2010/main" val="809774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a:t>
            </a:r>
            <a:r>
              <a:rPr lang="en-US" baseline="0" dirty="0"/>
              <a:t> this regulation impacts our K-12 clients.  We all know that communication has significant benefits to student success, which is why many of our schools use mass notifications for:</a:t>
            </a:r>
          </a:p>
          <a:p>
            <a:r>
              <a:rPr lang="en-US" baseline="0" dirty="0"/>
              <a:t>-General information</a:t>
            </a:r>
          </a:p>
          <a:p>
            <a:r>
              <a:rPr lang="en-US" baseline="0" dirty="0"/>
              <a:t>-Attendance calls</a:t>
            </a:r>
          </a:p>
          <a:p>
            <a:r>
              <a:rPr lang="en-US" baseline="0" dirty="0"/>
              <a:t>-Library activity and balances</a:t>
            </a:r>
          </a:p>
          <a:p>
            <a:r>
              <a:rPr lang="en-US" baseline="0" dirty="0"/>
              <a:t>-Cafeteria balances</a:t>
            </a:r>
          </a:p>
          <a:p>
            <a:r>
              <a:rPr lang="en-US" baseline="0" dirty="0"/>
              <a:t>-Grades, assignments, and other academic alerts and</a:t>
            </a:r>
          </a:p>
          <a:p>
            <a:r>
              <a:rPr lang="en-US" baseline="0" dirty="0"/>
              <a:t>-Crisis and emergency notifications</a:t>
            </a:r>
          </a:p>
          <a:p>
            <a:endParaRPr lang="en-US" baseline="0" dirty="0"/>
          </a:p>
          <a:p>
            <a:r>
              <a:rPr lang="en-US" baseline="0" dirty="0"/>
              <a:t>These notifications have a huge impact on your students, and you can see a few examples at the bottom of the screen here</a:t>
            </a:r>
          </a:p>
          <a:p>
            <a:r>
              <a:rPr lang="en-US" baseline="0" dirty="0"/>
              <a:t>-Reminder text messages improved college enrollment.  Some parents and students simply need a reminder to do it, or some information about how to do it.  </a:t>
            </a:r>
          </a:p>
          <a:p>
            <a:r>
              <a:rPr lang="en-US" baseline="0" dirty="0"/>
              <a:t>-Morning attendance calls improve student safety.  If you’re not doing this (at least at your primary schools) this is something you may want to consider.</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6</a:t>
            </a:fld>
            <a:endParaRPr lang="en-US"/>
          </a:p>
        </p:txBody>
      </p:sp>
    </p:spTree>
    <p:extLst>
      <p:ext uri="{BB962C8B-B14F-4D97-AF65-F5344CB8AC3E}">
        <p14:creationId xmlns:p14="http://schemas.microsoft.com/office/powerpoint/2010/main" val="799987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how does TCPA impact K-12?  Here are a few of the major impacts:</a:t>
            </a:r>
          </a:p>
          <a:p>
            <a:endParaRPr lang="en-US" dirty="0"/>
          </a:p>
          <a:p>
            <a:r>
              <a:rPr lang="en-US" dirty="0"/>
              <a:t>It is the responsibility of the educational institution to obtain consent.  Liability will be assessed to the educational institution, not to the service provider.</a:t>
            </a:r>
          </a:p>
          <a:p>
            <a:endParaRPr lang="en-US" dirty="0"/>
          </a:p>
          <a:p>
            <a:r>
              <a:rPr lang="en-US" dirty="0"/>
              <a:t>Educational institutions obtain the consent of message recipients at the time of data collection. In the context of informational messaging, the recipient can give verbal or written consent.  </a:t>
            </a:r>
          </a:p>
          <a:p>
            <a:endParaRPr lang="en-US" dirty="0"/>
          </a:p>
          <a:p>
            <a:r>
              <a:rPr lang="en-US" dirty="0"/>
              <a:t>This adds additional emphasis on the value of clean data (phone numbers, cell numbers) in order to mitigate the occurrence of “re-assigned*” numbers.</a:t>
            </a:r>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7</a:t>
            </a:fld>
            <a:endParaRPr lang="en-US"/>
          </a:p>
        </p:txBody>
      </p:sp>
    </p:spTree>
    <p:extLst>
      <p:ext uri="{BB962C8B-B14F-4D97-AF65-F5344CB8AC3E}">
        <p14:creationId xmlns:p14="http://schemas.microsoft.com/office/powerpoint/2010/main" val="355781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9</a:t>
            </a:fld>
            <a:endParaRPr lang="en-US"/>
          </a:p>
        </p:txBody>
      </p:sp>
    </p:spTree>
    <p:extLst>
      <p:ext uri="{BB962C8B-B14F-4D97-AF65-F5344CB8AC3E}">
        <p14:creationId xmlns:p14="http://schemas.microsoft.com/office/powerpoint/2010/main" val="173173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a:t>
            </a:r>
            <a:r>
              <a:rPr lang="en-US" baseline="0" dirty="0"/>
              <a:t> to check with your district to understand what your policy is regarding emergency calls.  Many states require that schools provide attendance notifications.  These would be exempted by the emergency nature of attendance calls.</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10</a:t>
            </a:fld>
            <a:endParaRPr lang="en-US"/>
          </a:p>
        </p:txBody>
      </p:sp>
    </p:spTree>
    <p:extLst>
      <p:ext uri="{BB962C8B-B14F-4D97-AF65-F5344CB8AC3E}">
        <p14:creationId xmlns:p14="http://schemas.microsoft.com/office/powerpoint/2010/main" val="1641208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Rectangle 18"/>
          <p:cNvSpPr/>
          <p:nvPr userDrawn="1"/>
        </p:nvSpPr>
        <p:spPr>
          <a:xfrm>
            <a:off x="0" y="6675120"/>
            <a:ext cx="8915400"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0" name="Rectangle 19"/>
          <p:cNvSpPr/>
          <p:nvPr userDrawn="1"/>
        </p:nvSpPr>
        <p:spPr>
          <a:xfrm>
            <a:off x="8915400" y="6675120"/>
            <a:ext cx="228600" cy="182880"/>
          </a:xfrm>
          <a:prstGeom prst="rect">
            <a:avLst/>
          </a:prstGeom>
          <a:solidFill>
            <a:schemeClr val="accent1">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76032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hoto divider 4">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2" y="636588"/>
            <a:ext cx="8524875" cy="2792412"/>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4263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hoto divider 5">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2"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310118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divider 6">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2"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392047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divider 1">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227089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divider 2">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179660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divider 3">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21847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divider 4">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318219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divider 5">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151643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divider 6">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27908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 content,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2" name="Title 1"/>
          <p:cNvSpPr>
            <a:spLocks noGrp="1"/>
          </p:cNvSpPr>
          <p:nvPr>
            <p:ph type="title"/>
          </p:nvPr>
        </p:nvSpPr>
        <p:spPr/>
        <p:txBody>
          <a:bodyPr tIns="0" bIns="0"/>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404153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2" name="Rectangle 21"/>
          <p:cNvSpPr/>
          <p:nvPr userDrawn="1"/>
        </p:nvSpPr>
        <p:spPr>
          <a:xfrm>
            <a:off x="0" y="6675120"/>
            <a:ext cx="8915400"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 name="Rectangle 22"/>
          <p:cNvSpPr/>
          <p:nvPr userDrawn="1"/>
        </p:nvSpPr>
        <p:spPr>
          <a:xfrm>
            <a:off x="8915400" y="6675120"/>
            <a:ext cx="228600" cy="182880"/>
          </a:xfrm>
          <a:prstGeom prst="rect">
            <a:avLst/>
          </a:prstGeom>
          <a:solidFill>
            <a:schemeClr val="accent2">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0826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gray">
    <p:spTree>
      <p:nvGrpSpPr>
        <p:cNvPr id="1" name=""/>
        <p:cNvGrpSpPr/>
        <p:nvPr/>
      </p:nvGrpSpPr>
      <p:grpSpPr>
        <a:xfrm>
          <a:off x="0" y="0"/>
          <a:ext cx="0" cy="0"/>
          <a:chOff x="0" y="0"/>
          <a:chExt cx="0" cy="0"/>
        </a:xfrm>
      </p:grpSpPr>
      <p:sp>
        <p:nvSpPr>
          <p:cNvPr id="5" name="Rectangle 4"/>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2" name="Title 1"/>
          <p:cNvSpPr>
            <a:spLocks noGrp="1"/>
          </p:cNvSpPr>
          <p:nvPr>
            <p:ph type="title"/>
          </p:nvPr>
        </p:nvSpPr>
        <p:spPr/>
        <p:txBody>
          <a:bodyPr tIns="0" bIns="0"/>
          <a:lstStyle>
            <a:lvl1pPr>
              <a:defRPr>
                <a:solidFill>
                  <a:schemeClr val="tx1"/>
                </a:solidFill>
              </a:defRPr>
            </a:lvl1pPr>
          </a:lstStyle>
          <a:p>
            <a:r>
              <a:rPr lang="en-US"/>
              <a:t>Click to edit Master title style</a:t>
            </a: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392678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image, gray">
    <p:spTree>
      <p:nvGrpSpPr>
        <p:cNvPr id="1" name=""/>
        <p:cNvGrpSpPr/>
        <p:nvPr/>
      </p:nvGrpSpPr>
      <p:grpSpPr>
        <a:xfrm>
          <a:off x="0" y="0"/>
          <a:ext cx="0" cy="0"/>
          <a:chOff x="0" y="0"/>
          <a:chExt cx="0" cy="0"/>
        </a:xfrm>
      </p:grpSpPr>
      <p:sp>
        <p:nvSpPr>
          <p:cNvPr id="5" name="Rectangle 4"/>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6" name="Picture Placeholder 5"/>
          <p:cNvSpPr>
            <a:spLocks noGrp="1"/>
          </p:cNvSpPr>
          <p:nvPr>
            <p:ph type="pic" sz="quarter" idx="10" hasCustomPrompt="1"/>
          </p:nvPr>
        </p:nvSpPr>
        <p:spPr>
          <a:xfrm>
            <a:off x="22" y="1236358"/>
            <a:ext cx="9143977" cy="5621642"/>
          </a:xfrm>
          <a:noFill/>
        </p:spPr>
        <p:txBody>
          <a:bodyPr anchor="ctr"/>
          <a:lstStyle>
            <a:lvl1pPr marL="0" indent="0" algn="ctr">
              <a:buFontTx/>
              <a:buNone/>
              <a:defRPr/>
            </a:lvl1pPr>
          </a:lstStyle>
          <a:p>
            <a:r>
              <a:rPr lang="en-US" dirty="0"/>
              <a:t>Image</a:t>
            </a:r>
          </a:p>
        </p:txBody>
      </p:sp>
      <p:sp>
        <p:nvSpPr>
          <p:cNvPr id="2" name="Title 1"/>
          <p:cNvSpPr>
            <a:spLocks noGrp="1"/>
          </p:cNvSpPr>
          <p:nvPr>
            <p:ph type="title"/>
          </p:nvPr>
        </p:nvSpPr>
        <p:spPr/>
        <p:txBody>
          <a:bodyPr tIns="0" bIns="0"/>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1820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right image,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8"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2" name="Title 1"/>
          <p:cNvSpPr>
            <a:spLocks noGrp="1"/>
          </p:cNvSpPr>
          <p:nvPr>
            <p:ph type="title"/>
          </p:nvPr>
        </p:nvSpPr>
        <p:spPr/>
        <p:txBody>
          <a:bodyPr tIns="0" bIns="0"/>
          <a:lstStyle>
            <a:lvl1pPr>
              <a:defRPr b="0">
                <a:solidFill>
                  <a:schemeClr val="tx1"/>
                </a:solidFill>
              </a:defRPr>
            </a:lvl1pPr>
          </a:lstStyle>
          <a:p>
            <a:r>
              <a:rPr lang="en-US"/>
              <a:t>Click to edit Master title style</a:t>
            </a:r>
          </a:p>
        </p:txBody>
      </p:sp>
      <p:sp>
        <p:nvSpPr>
          <p:cNvPr id="3" name="Content Placeholder 2"/>
          <p:cNvSpPr>
            <a:spLocks noGrp="1"/>
          </p:cNvSpPr>
          <p:nvPr>
            <p:ph idx="1"/>
          </p:nvPr>
        </p:nvSpPr>
        <p:spPr>
          <a:xfrm>
            <a:off x="311151"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0" hasCustomPrompt="1"/>
          </p:nvPr>
        </p:nvSpPr>
        <p:spPr>
          <a:xfrm>
            <a:off x="4696420" y="1236358"/>
            <a:ext cx="4447579" cy="5621642"/>
          </a:xfrm>
          <a:noFill/>
        </p:spPr>
        <p:txBody>
          <a:bodyPr anchor="ctr"/>
          <a:lstStyle>
            <a:lvl1pPr marL="0" indent="0" algn="ctr">
              <a:buFontTx/>
              <a:buNone/>
              <a:defRPr/>
            </a:lvl1pPr>
          </a:lstStyle>
          <a:p>
            <a:r>
              <a:rPr lang="en-US" dirty="0"/>
              <a:t>Image</a:t>
            </a:r>
          </a:p>
        </p:txBody>
      </p:sp>
    </p:spTree>
    <p:extLst>
      <p:ext uri="{BB962C8B-B14F-4D97-AF65-F5344CB8AC3E}">
        <p14:creationId xmlns:p14="http://schemas.microsoft.com/office/powerpoint/2010/main" val="226213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left image,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8"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2" name="Title 1"/>
          <p:cNvSpPr>
            <a:spLocks noGrp="1"/>
          </p:cNvSpPr>
          <p:nvPr>
            <p:ph type="title"/>
          </p:nvPr>
        </p:nvSpPr>
        <p:spPr>
          <a:xfrm>
            <a:off x="312615" y="284407"/>
            <a:ext cx="8518770" cy="770670"/>
          </a:xfrm>
        </p:spPr>
        <p:txBody>
          <a:bodyPr tIns="0" bIns="0"/>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4694959"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0" hasCustomPrompt="1"/>
          </p:nvPr>
        </p:nvSpPr>
        <p:spPr>
          <a:xfrm>
            <a:off x="23" y="1236358"/>
            <a:ext cx="4447434" cy="5621642"/>
          </a:xfrm>
          <a:noFill/>
        </p:spPr>
        <p:txBody>
          <a:bodyPr anchor="ctr"/>
          <a:lstStyle>
            <a:lvl1pPr marL="0" indent="0" algn="ctr">
              <a:buFontTx/>
              <a:buNone/>
              <a:defRPr/>
            </a:lvl1pPr>
          </a:lstStyle>
          <a:p>
            <a:r>
              <a:rPr lang="en-US" dirty="0"/>
              <a:t>Image</a:t>
            </a:r>
          </a:p>
        </p:txBody>
      </p:sp>
    </p:spTree>
    <p:extLst>
      <p:ext uri="{BB962C8B-B14F-4D97-AF65-F5344CB8AC3E}">
        <p14:creationId xmlns:p14="http://schemas.microsoft.com/office/powerpoint/2010/main" val="357718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 title + content, gray">
    <p:spTree>
      <p:nvGrpSpPr>
        <p:cNvPr id="1" name=""/>
        <p:cNvGrpSpPr/>
        <p:nvPr/>
      </p:nvGrpSpPr>
      <p:grpSpPr>
        <a:xfrm>
          <a:off x="0" y="0"/>
          <a:ext cx="0" cy="0"/>
          <a:chOff x="0" y="0"/>
          <a:chExt cx="0" cy="0"/>
        </a:xfrm>
      </p:grpSpPr>
      <p:sp>
        <p:nvSpPr>
          <p:cNvPr id="5" name="Rectangle 4"/>
          <p:cNvSpPr/>
          <p:nvPr userDrawn="1"/>
        </p:nvSpPr>
        <p:spPr>
          <a:xfrm>
            <a:off x="3187701" y="0"/>
            <a:ext cx="59563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2" name="Title 1"/>
          <p:cNvSpPr>
            <a:spLocks noGrp="1"/>
          </p:cNvSpPr>
          <p:nvPr>
            <p:ph type="title"/>
          </p:nvPr>
        </p:nvSpPr>
        <p:spPr>
          <a:xfrm>
            <a:off x="312493" y="671894"/>
            <a:ext cx="2561516" cy="2560320"/>
          </a:xfrm>
        </p:spPr>
        <p:txBody>
          <a:bodyPr tIns="0" bIns="0" anchor="t"/>
          <a:lstStyle>
            <a:lvl1pPr>
              <a:defRPr>
                <a:solidFill>
                  <a:schemeClr val="tx1"/>
                </a:solidFill>
              </a:defRPr>
            </a:lvl1pPr>
          </a:lstStyle>
          <a:p>
            <a:r>
              <a:rPr lang="en-US"/>
              <a:t>Click to edit Master title style</a:t>
            </a:r>
            <a:endParaRPr lang="en-US" dirty="0"/>
          </a:p>
        </p:txBody>
      </p:sp>
      <p:sp>
        <p:nvSpPr>
          <p:cNvPr id="6" name="Text Placeholder 5"/>
          <p:cNvSpPr>
            <a:spLocks noGrp="1"/>
          </p:cNvSpPr>
          <p:nvPr>
            <p:ph type="body" sz="quarter" idx="10"/>
          </p:nvPr>
        </p:nvSpPr>
        <p:spPr>
          <a:xfrm>
            <a:off x="3509962" y="636589"/>
            <a:ext cx="5321301" cy="5586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28725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de title only, gray">
    <p:spTree>
      <p:nvGrpSpPr>
        <p:cNvPr id="1" name=""/>
        <p:cNvGrpSpPr/>
        <p:nvPr/>
      </p:nvGrpSpPr>
      <p:grpSpPr>
        <a:xfrm>
          <a:off x="0" y="0"/>
          <a:ext cx="0" cy="0"/>
          <a:chOff x="0" y="0"/>
          <a:chExt cx="0" cy="0"/>
        </a:xfrm>
      </p:grpSpPr>
      <p:sp>
        <p:nvSpPr>
          <p:cNvPr id="5" name="Rectangle 4"/>
          <p:cNvSpPr/>
          <p:nvPr userDrawn="1"/>
        </p:nvSpPr>
        <p:spPr>
          <a:xfrm>
            <a:off x="3187701" y="0"/>
            <a:ext cx="59563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2" name="Title 1"/>
          <p:cNvSpPr>
            <a:spLocks noGrp="1"/>
          </p:cNvSpPr>
          <p:nvPr>
            <p:ph type="title"/>
          </p:nvPr>
        </p:nvSpPr>
        <p:spPr>
          <a:xfrm>
            <a:off x="312493" y="671894"/>
            <a:ext cx="2561516" cy="2560320"/>
          </a:xfrm>
        </p:spPr>
        <p:txBody>
          <a:bodyPr tIns="0" bIns="0" anchor="t"/>
          <a:lstStyle>
            <a:lvl1pPr>
              <a:defRPr>
                <a:solidFill>
                  <a:schemeClr val="tx1"/>
                </a:solidFill>
              </a:defRPr>
            </a:lvl1pPr>
          </a:lstStyle>
          <a:p>
            <a:r>
              <a:rPr lang="en-US"/>
              <a:t>Click to edit Master title style</a:t>
            </a:r>
            <a:endParaRPr lang="en-US" dirty="0"/>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156086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gray">
    <p:spTree>
      <p:nvGrpSpPr>
        <p:cNvPr id="1" name=""/>
        <p:cNvGrpSpPr/>
        <p:nvPr/>
      </p:nvGrpSpPr>
      <p:grpSpPr>
        <a:xfrm>
          <a:off x="0" y="0"/>
          <a:ext cx="0" cy="0"/>
          <a:chOff x="0" y="0"/>
          <a:chExt cx="0" cy="0"/>
        </a:xfrm>
      </p:grpSpPr>
      <p:sp>
        <p:nvSpPr>
          <p:cNvPr id="5" name="Rectangle 4"/>
          <p:cNvSpPr/>
          <p:nvPr userDrawn="1"/>
        </p:nvSpPr>
        <p:spPr>
          <a:xfrm>
            <a:off x="0" y="0"/>
            <a:ext cx="9144001"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410898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35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22" y="1236358"/>
            <a:ext cx="9143977" cy="5621642"/>
          </a:xfrm>
          <a:noFill/>
        </p:spPr>
        <p:txBody>
          <a:bodyPr anchor="ctr"/>
          <a:lstStyle>
            <a:lvl1pPr marL="0" indent="0" algn="ctr">
              <a:buFontTx/>
              <a:buNone/>
              <a:defRPr/>
            </a:lvl1pPr>
          </a:lstStyle>
          <a:p>
            <a:r>
              <a:rPr lang="en-US" dirty="0"/>
              <a:t>Image</a:t>
            </a:r>
          </a:p>
        </p:txBody>
      </p:sp>
      <p:sp>
        <p:nvSpPr>
          <p:cNvPr id="2" name="Title 1"/>
          <p:cNvSpPr>
            <a:spLocks noGrp="1"/>
          </p:cNvSpPr>
          <p:nvPr>
            <p:ph type="title"/>
          </p:nvPr>
        </p:nvSpPr>
        <p:spPr/>
        <p:txBody>
          <a:bodyPr tIns="0" bIns="0"/>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32237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lvl1pPr>
              <a:defRPr b="0"/>
            </a:lvl1pPr>
          </a:lstStyle>
          <a:p>
            <a:r>
              <a:rPr lang="en-US"/>
              <a:t>Click to edit Master title style</a:t>
            </a:r>
          </a:p>
        </p:txBody>
      </p:sp>
      <p:sp>
        <p:nvSpPr>
          <p:cNvPr id="3" name="Content Placeholder 2"/>
          <p:cNvSpPr>
            <a:spLocks noGrp="1"/>
          </p:cNvSpPr>
          <p:nvPr>
            <p:ph idx="1"/>
          </p:nvPr>
        </p:nvSpPr>
        <p:spPr>
          <a:xfrm>
            <a:off x="311151"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0" hasCustomPrompt="1"/>
          </p:nvPr>
        </p:nvSpPr>
        <p:spPr>
          <a:xfrm>
            <a:off x="4696421" y="1544638"/>
            <a:ext cx="4134842" cy="4678362"/>
          </a:xfrm>
        </p:spPr>
        <p:txBody>
          <a:bodyPr anchor="ctr"/>
          <a:lstStyle>
            <a:lvl1pPr marL="0" indent="0" algn="ctr">
              <a:buFontTx/>
              <a:buNone/>
              <a:defRPr/>
            </a:lvl1pPr>
          </a:lstStyle>
          <a:p>
            <a:r>
              <a:rPr lang="en-US" dirty="0"/>
              <a:t>Image</a:t>
            </a:r>
          </a:p>
        </p:txBody>
      </p:sp>
    </p:spTree>
    <p:extLst>
      <p:ext uri="{BB962C8B-B14F-4D97-AF65-F5344CB8AC3E}">
        <p14:creationId xmlns:p14="http://schemas.microsoft.com/office/powerpoint/2010/main" val="332929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2" name="Rectangle 21"/>
          <p:cNvSpPr/>
          <p:nvPr userDrawn="1"/>
        </p:nvSpPr>
        <p:spPr>
          <a:xfrm>
            <a:off x="0" y="6675120"/>
            <a:ext cx="8915400"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 name="Rectangle 22"/>
          <p:cNvSpPr/>
          <p:nvPr userDrawn="1"/>
        </p:nvSpPr>
        <p:spPr>
          <a:xfrm>
            <a:off x="8915400" y="6675120"/>
            <a:ext cx="228600" cy="182880"/>
          </a:xfrm>
          <a:prstGeom prst="rect">
            <a:avLst/>
          </a:prstGeom>
          <a:solidFill>
            <a:schemeClr val="accent3">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152774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left image">
    <p:spTree>
      <p:nvGrpSpPr>
        <p:cNvPr id="1" name=""/>
        <p:cNvGrpSpPr/>
        <p:nvPr/>
      </p:nvGrpSpPr>
      <p:grpSpPr>
        <a:xfrm>
          <a:off x="0" y="0"/>
          <a:ext cx="0" cy="0"/>
          <a:chOff x="0" y="0"/>
          <a:chExt cx="0" cy="0"/>
        </a:xfrm>
      </p:grpSpPr>
      <p:sp>
        <p:nvSpPr>
          <p:cNvPr id="2" name="Title 1"/>
          <p:cNvSpPr>
            <a:spLocks noGrp="1"/>
          </p:cNvSpPr>
          <p:nvPr>
            <p:ph type="title"/>
          </p:nvPr>
        </p:nvSpPr>
        <p:spPr>
          <a:xfrm>
            <a:off x="312615" y="284407"/>
            <a:ext cx="8518770" cy="770670"/>
          </a:xfrm>
        </p:spPr>
        <p:txBody>
          <a:bodyPr tIns="0" bIns="0"/>
          <a:lstStyle/>
          <a:p>
            <a:r>
              <a:rPr lang="en-US"/>
              <a:t>Click to edit Master title style</a:t>
            </a:r>
          </a:p>
        </p:txBody>
      </p:sp>
      <p:sp>
        <p:nvSpPr>
          <p:cNvPr id="3" name="Content Placeholder 2"/>
          <p:cNvSpPr>
            <a:spLocks noGrp="1"/>
          </p:cNvSpPr>
          <p:nvPr>
            <p:ph idx="1"/>
          </p:nvPr>
        </p:nvSpPr>
        <p:spPr>
          <a:xfrm>
            <a:off x="4694959"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0" hasCustomPrompt="1"/>
          </p:nvPr>
        </p:nvSpPr>
        <p:spPr>
          <a:xfrm>
            <a:off x="312615" y="1544638"/>
            <a:ext cx="4134842" cy="4678362"/>
          </a:xfrm>
        </p:spPr>
        <p:txBody>
          <a:bodyPr anchor="ctr"/>
          <a:lstStyle>
            <a:lvl1pPr marL="0" indent="0" algn="ctr">
              <a:buFontTx/>
              <a:buNone/>
              <a:defRPr/>
            </a:lvl1pPr>
          </a:lstStyle>
          <a:p>
            <a:r>
              <a:rPr lang="en-US" dirty="0"/>
              <a:t>Image</a:t>
            </a:r>
          </a:p>
        </p:txBody>
      </p:sp>
    </p:spTree>
    <p:extLst>
      <p:ext uri="{BB962C8B-B14F-4D97-AF65-F5344CB8AC3E}">
        <p14:creationId xmlns:p14="http://schemas.microsoft.com/office/powerpoint/2010/main" val="359032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a:t>Click to edit Master title style</a:t>
            </a:r>
          </a:p>
        </p:txBody>
      </p:sp>
    </p:spTree>
    <p:extLst>
      <p:ext uri="{BB962C8B-B14F-4D97-AF65-F5344CB8AC3E}">
        <p14:creationId xmlns:p14="http://schemas.microsoft.com/office/powerpoint/2010/main" val="240591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35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End slide, white">
    <p:spTree>
      <p:nvGrpSpPr>
        <p:cNvPr id="1" name=""/>
        <p:cNvGrpSpPr/>
        <p:nvPr/>
      </p:nvGrpSpPr>
      <p:grpSpPr>
        <a:xfrm>
          <a:off x="0" y="0"/>
          <a:ext cx="0" cy="0"/>
          <a:chOff x="0" y="0"/>
          <a:chExt cx="0" cy="0"/>
        </a:xfrm>
      </p:grpSpPr>
      <p:grpSp>
        <p:nvGrpSpPr>
          <p:cNvPr id="2" name="Group 1"/>
          <p:cNvGrpSpPr>
            <a:grpSpLocks noChangeAspect="1"/>
          </p:cNvGrpSpPr>
          <p:nvPr userDrawn="1"/>
        </p:nvGrpSpPr>
        <p:grpSpPr>
          <a:xfrm>
            <a:off x="1168417" y="2915558"/>
            <a:ext cx="6934200" cy="972712"/>
            <a:chOff x="0" y="2787650"/>
            <a:chExt cx="9144001" cy="1282700"/>
          </a:xfrm>
          <a:solidFill>
            <a:schemeClr val="tx1"/>
          </a:solidFill>
        </p:grpSpPr>
        <p:sp>
          <p:nvSpPr>
            <p:cNvPr id="3" name="Freeform 2"/>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4"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5"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6"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7"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8"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9"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0" name="Freeform 9"/>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1" name="Freeform 10"/>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2" name="Freeform 11"/>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3" name="Freeform 12"/>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grpSp>
    </p:spTree>
    <p:extLst>
      <p:ext uri="{BB962C8B-B14F-4D97-AF65-F5344CB8AC3E}">
        <p14:creationId xmlns:p14="http://schemas.microsoft.com/office/powerpoint/2010/main" val="188374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End slide, black">
    <p:bg>
      <p:bgPr>
        <a:solidFill>
          <a:schemeClr val="tx1"/>
        </a:solidFill>
        <a:effectLst/>
      </p:bgPr>
    </p:bg>
    <p:spTree>
      <p:nvGrpSpPr>
        <p:cNvPr id="1" name=""/>
        <p:cNvGrpSpPr/>
        <p:nvPr/>
      </p:nvGrpSpPr>
      <p:grpSpPr>
        <a:xfrm>
          <a:off x="0" y="0"/>
          <a:ext cx="0" cy="0"/>
          <a:chOff x="0" y="0"/>
          <a:chExt cx="0" cy="0"/>
        </a:xfrm>
      </p:grpSpPr>
      <p:grpSp>
        <p:nvGrpSpPr>
          <p:cNvPr id="2" name="Group 1"/>
          <p:cNvGrpSpPr>
            <a:grpSpLocks noChangeAspect="1"/>
          </p:cNvGrpSpPr>
          <p:nvPr userDrawn="1"/>
        </p:nvGrpSpPr>
        <p:grpSpPr>
          <a:xfrm>
            <a:off x="1168417" y="2915558"/>
            <a:ext cx="6934200" cy="972712"/>
            <a:chOff x="0" y="2787650"/>
            <a:chExt cx="9144001" cy="1282700"/>
          </a:xfrm>
          <a:solidFill>
            <a:schemeClr val="bg1"/>
          </a:solidFill>
        </p:grpSpPr>
        <p:sp>
          <p:nvSpPr>
            <p:cNvPr id="3" name="Freeform 2"/>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4"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5"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6"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7"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8"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9"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0" name="Freeform 9"/>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1" name="Freeform 10"/>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2" name="Freeform 11"/>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3" name="Freeform 12"/>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grpSp>
    </p:spTree>
    <p:extLst>
      <p:ext uri="{BB962C8B-B14F-4D97-AF65-F5344CB8AC3E}">
        <p14:creationId xmlns:p14="http://schemas.microsoft.com/office/powerpoint/2010/main" val="212963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Rectangle 24"/>
          <p:cNvSpPr/>
          <p:nvPr userDrawn="1"/>
        </p:nvSpPr>
        <p:spPr>
          <a:xfrm>
            <a:off x="0" y="6675120"/>
            <a:ext cx="8915400"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6" name="Rectangle 25"/>
          <p:cNvSpPr/>
          <p:nvPr userDrawn="1"/>
        </p:nvSpPr>
        <p:spPr>
          <a:xfrm>
            <a:off x="8915400" y="6675120"/>
            <a:ext cx="228600" cy="182880"/>
          </a:xfrm>
          <a:prstGeom prst="rect">
            <a:avLst/>
          </a:prstGeom>
          <a:solidFill>
            <a:schemeClr val="accent4">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5814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2" name="Rectangle 21"/>
          <p:cNvSpPr/>
          <p:nvPr userDrawn="1"/>
        </p:nvSpPr>
        <p:spPr>
          <a:xfrm>
            <a:off x="0" y="6675120"/>
            <a:ext cx="8915400"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 name="Rectangle 22"/>
          <p:cNvSpPr/>
          <p:nvPr userDrawn="1"/>
        </p:nvSpPr>
        <p:spPr>
          <a:xfrm>
            <a:off x="8915400" y="6675120"/>
            <a:ext cx="228600" cy="182880"/>
          </a:xfrm>
          <a:prstGeom prst="rect">
            <a:avLst/>
          </a:prstGeom>
          <a:solidFill>
            <a:schemeClr val="accent5">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15384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6">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Rectangle 24"/>
          <p:cNvSpPr/>
          <p:nvPr userDrawn="1"/>
        </p:nvSpPr>
        <p:spPr>
          <a:xfrm>
            <a:off x="0" y="6675120"/>
            <a:ext cx="8915400"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6" name="Rectangle 25"/>
          <p:cNvSpPr/>
          <p:nvPr userDrawn="1"/>
        </p:nvSpPr>
        <p:spPr>
          <a:xfrm>
            <a:off x="8915400" y="6675120"/>
            <a:ext cx="228600" cy="182880"/>
          </a:xfrm>
          <a:prstGeom prst="rect">
            <a:avLst/>
          </a:prstGeom>
          <a:solidFill>
            <a:schemeClr val="accent6">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6207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hoto divider 1">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3" y="636588"/>
            <a:ext cx="8524875" cy="2792412"/>
          </a:xfrm>
          <a:prstGeom prst="rect">
            <a:avLst/>
          </a:prstGeom>
          <a:noFill/>
          <a:ln>
            <a:noFill/>
          </a:ln>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24" name="Rectangle 23"/>
          <p:cNvSpPr/>
          <p:nvPr userDrawn="1"/>
        </p:nvSpPr>
        <p:spPr>
          <a:xfrm>
            <a:off x="311150" y="3429000"/>
            <a:ext cx="8520113"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60507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hoto divider 2">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3"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403978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divider 3">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2"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158686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2615" y="284407"/>
            <a:ext cx="8518770" cy="770670"/>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311151" y="1544638"/>
            <a:ext cx="8520234" cy="46783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860406556"/>
      </p:ext>
    </p:extLst>
  </p:cSld>
  <p:clrMap bg1="lt1" tx1="dk1" bg2="lt2" tx2="dk2" accent1="accent1" accent2="accent2" accent3="accent3" accent4="accent4" accent5="accent5" accent6="accent6" hlink="hlink" folHlink="folHlink"/>
  <p:sldLayoutIdLst>
    <p:sldLayoutId id="2147483791" r:id="rId1"/>
    <p:sldLayoutId id="2147483888" r:id="rId2"/>
    <p:sldLayoutId id="2147483889" r:id="rId3"/>
    <p:sldLayoutId id="2147483890" r:id="rId4"/>
    <p:sldLayoutId id="2147483891" r:id="rId5"/>
    <p:sldLayoutId id="2147483892" r:id="rId6"/>
    <p:sldLayoutId id="2147483880" r:id="rId7"/>
    <p:sldLayoutId id="2147483881" r:id="rId8"/>
    <p:sldLayoutId id="2147483882" r:id="rId9"/>
    <p:sldLayoutId id="2147483883" r:id="rId10"/>
    <p:sldLayoutId id="2147483884" r:id="rId11"/>
    <p:sldLayoutId id="2147483885" r:id="rId12"/>
    <p:sldLayoutId id="2147483874" r:id="rId13"/>
    <p:sldLayoutId id="2147483875" r:id="rId14"/>
    <p:sldLayoutId id="2147483876" r:id="rId15"/>
    <p:sldLayoutId id="2147483877" r:id="rId16"/>
    <p:sldLayoutId id="2147483878" r:id="rId17"/>
    <p:sldLayoutId id="2147483879" r:id="rId18"/>
    <p:sldLayoutId id="2147483688" r:id="rId19"/>
    <p:sldLayoutId id="2147483692" r:id="rId20"/>
    <p:sldLayoutId id="2147483731" r:id="rId21"/>
    <p:sldLayoutId id="2147483732" r:id="rId22"/>
    <p:sldLayoutId id="2147483733" r:id="rId23"/>
    <p:sldLayoutId id="2147483683" r:id="rId24"/>
    <p:sldLayoutId id="2147483734" r:id="rId25"/>
    <p:sldLayoutId id="2147483887" r:id="rId26"/>
    <p:sldLayoutId id="2147483650" r:id="rId27"/>
    <p:sldLayoutId id="2147483886" r:id="rId28"/>
    <p:sldLayoutId id="2147483706" r:id="rId29"/>
    <p:sldLayoutId id="2147483707" r:id="rId30"/>
    <p:sldLayoutId id="2147483654" r:id="rId31"/>
    <p:sldLayoutId id="2147483655" r:id="rId32"/>
    <p:sldLayoutId id="2147483708" r:id="rId33"/>
    <p:sldLayoutId id="2147483709" r:id="rId3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defTabSz="457200" rtl="0" eaLnBrk="1" latinLnBrk="0" hangingPunct="1">
        <a:lnSpc>
          <a:spcPct val="90000"/>
        </a:lnSpc>
        <a:spcBef>
          <a:spcPct val="0"/>
        </a:spcBef>
        <a:buNone/>
        <a:defRPr sz="2800" b="0" kern="1200">
          <a:solidFill>
            <a:schemeClr val="tx1"/>
          </a:solidFill>
          <a:latin typeface="+mj-lt"/>
          <a:ea typeface="+mj-ea"/>
          <a:cs typeface="+mj-cs"/>
        </a:defRPr>
      </a:lvl1pPr>
    </p:titleStyle>
    <p:body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9.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png"/><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4.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4" Type="http://schemas.microsoft.com/office/2007/relationships/hdphoto" Target="../media/hdphoto1.wdp"/><Relationship Id="rId5" Type="http://schemas.openxmlformats.org/officeDocument/2006/relationships/image" Target="../media/image26.png"/><Relationship Id="rId6" Type="http://schemas.openxmlformats.org/officeDocument/2006/relationships/image" Target="../media/image27.tiff"/><Relationship Id="rId7" Type="http://schemas.openxmlformats.org/officeDocument/2006/relationships/image" Target="../media/image28.tiff"/><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bit.ly/EngageUs" TargetMode="External"/><Relationship Id="rId3" Type="http://schemas.openxmlformats.org/officeDocument/2006/relationships/hyperlink" Target="http://bit.ly/NewCommCultur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apps.fcc.gov/ecfs/upload/display" TargetMode="External"/><Relationship Id="rId3" Type="http://schemas.openxmlformats.org/officeDocument/2006/relationships/hyperlink" Target="http://www.contactingthecongress.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fcc.gov/document/tcpa-omnibus-declaratory-ruling-and-orde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hyperlink" Target="https://www.fcc.gov/document/tcpa-omnibus-declaratory-ruling-and-order"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nytimes.com/2015/01/18/upshot/helping-the-poor-in-higher-education-the-power-of-a-simple-nudge.html" TargetMode="External"/><Relationship Id="rId4" Type="http://schemas.openxmlformats.org/officeDocument/2006/relationships/hyperlink" Target="http://www.baltimoresun.com/news/maryland/baltimore-county/perry-hall/bs-md-co-perry-hall-school-changes-20141118-story.html" TargetMode="External"/><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p:txBody>
          <a:bodyPr/>
          <a:lstStyle/>
          <a:p>
            <a:r>
              <a:rPr lang="en-US" dirty="0"/>
              <a:t>Understanding Changes to the TCPA</a:t>
            </a:r>
          </a:p>
        </p:txBody>
      </p:sp>
      <p:sp>
        <p:nvSpPr>
          <p:cNvPr id="7" name="Subtitle 4"/>
          <p:cNvSpPr>
            <a:spLocks noGrp="1"/>
          </p:cNvSpPr>
          <p:nvPr>
            <p:ph type="subTitle" idx="1"/>
          </p:nvPr>
        </p:nvSpPr>
        <p:spPr/>
        <p:txBody>
          <a:bodyPr/>
          <a:lstStyle/>
          <a:p>
            <a:r>
              <a:rPr lang="en-US" dirty="0"/>
              <a:t>And how Blackboard is making compliance easier</a:t>
            </a:r>
          </a:p>
          <a:p>
            <a:endParaRPr lang="en-US" dirty="0"/>
          </a:p>
          <a:p>
            <a:r>
              <a:rPr lang="en-US"/>
              <a:t>June </a:t>
            </a:r>
            <a:r>
              <a:rPr lang="en-US" dirty="0"/>
              <a:t>2016</a:t>
            </a:r>
          </a:p>
        </p:txBody>
      </p:sp>
      <p:sp>
        <p:nvSpPr>
          <p:cNvPr id="2" name="TextBox 1"/>
          <p:cNvSpPr txBox="1"/>
          <p:nvPr/>
        </p:nvSpPr>
        <p:spPr>
          <a:xfrm>
            <a:off x="1253706" y="891396"/>
            <a:ext cx="914400" cy="914400"/>
          </a:xfrm>
          <a:prstGeom prst="rect">
            <a:avLst/>
          </a:prstGeom>
          <a:noFill/>
        </p:spPr>
        <p:txBody>
          <a:bodyPr wrap="none" lIns="137160" tIns="137160" rIns="137160" bIns="137160" rtlCol="0">
            <a:noAutofit/>
          </a:bodyPr>
          <a:lstStyle/>
          <a:p>
            <a:endParaRPr lang="en-US" dirty="0"/>
          </a:p>
        </p:txBody>
      </p:sp>
    </p:spTree>
    <p:extLst>
      <p:ext uri="{BB962C8B-B14F-4D97-AF65-F5344CB8AC3E}">
        <p14:creationId xmlns:p14="http://schemas.microsoft.com/office/powerpoint/2010/main" val="160751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Scenario 1:</a:t>
            </a:r>
          </a:p>
          <a:p>
            <a:r>
              <a:rPr lang="en-US" dirty="0"/>
              <a:t>Back-to-School Night</a:t>
            </a:r>
          </a:p>
        </p:txBody>
      </p:sp>
      <p:sp>
        <p:nvSpPr>
          <p:cNvPr id="4" name="Content Placeholder 2"/>
          <p:cNvSpPr txBox="1">
            <a:spLocks/>
          </p:cNvSpPr>
          <p:nvPr/>
        </p:nvSpPr>
        <p:spPr>
          <a:xfrm>
            <a:off x="569059" y="2206983"/>
            <a:ext cx="3293695" cy="3865571"/>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The office staff can quickly add Bob’s phone number to the </a:t>
            </a:r>
            <a:r>
              <a:rPr lang="en-US" dirty="0" smtClean="0"/>
              <a:t>Opt Out </a:t>
            </a:r>
            <a:r>
              <a:rPr lang="en-US" dirty="0"/>
              <a:t>report.</a:t>
            </a:r>
          </a:p>
          <a:p>
            <a:pPr marL="0" indent="0">
              <a:buNone/>
            </a:pPr>
            <a:r>
              <a:rPr lang="en-US" dirty="0"/>
              <a:t>Now Bob won’t get any more calls from the district.</a:t>
            </a:r>
          </a:p>
          <a:p>
            <a:pPr marL="0" indent="0">
              <a:buNone/>
            </a:pPr>
            <a:r>
              <a:rPr lang="en-US" dirty="0" smtClean="0"/>
              <a:t>Opt out </a:t>
            </a:r>
            <a:r>
              <a:rPr lang="en-US" dirty="0"/>
              <a:t>can be chosen for phone calls, text messages, or emails, can be applied to only informational messages </a:t>
            </a:r>
            <a:r>
              <a:rPr lang="en-US" i="1" dirty="0"/>
              <a:t>or </a:t>
            </a:r>
            <a:r>
              <a:rPr lang="en-US" dirty="0"/>
              <a:t>to all messages.</a:t>
            </a:r>
          </a:p>
        </p:txBody>
      </p:sp>
      <p:pic>
        <p:nvPicPr>
          <p:cNvPr id="6" name="Picture 5"/>
          <p:cNvPicPr>
            <a:picLocks noChangeAspect="1"/>
          </p:cNvPicPr>
          <p:nvPr/>
        </p:nvPicPr>
        <p:blipFill>
          <a:blip r:embed="rId3"/>
          <a:stretch>
            <a:fillRect/>
          </a:stretch>
        </p:blipFill>
        <p:spPr>
          <a:xfrm>
            <a:off x="3900488" y="2206625"/>
            <a:ext cx="4672826" cy="2699782"/>
          </a:xfrm>
          <a:prstGeom prst="rect">
            <a:avLst/>
          </a:prstGeom>
        </p:spPr>
      </p:pic>
      <p:sp>
        <p:nvSpPr>
          <p:cNvPr id="8" name="Rectangle: Rounded Corners 7"/>
          <p:cNvSpPr/>
          <p:nvPr/>
        </p:nvSpPr>
        <p:spPr>
          <a:xfrm>
            <a:off x="6921531" y="3281363"/>
            <a:ext cx="1435069" cy="374650"/>
          </a:xfrm>
          <a:prstGeom prst="roundRect">
            <a:avLst/>
          </a:prstGeom>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70615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Scenario 1:</a:t>
            </a:r>
          </a:p>
          <a:p>
            <a:r>
              <a:rPr lang="en-US" dirty="0"/>
              <a:t>Back-to-School Night</a:t>
            </a:r>
          </a:p>
        </p:txBody>
      </p:sp>
      <p:sp>
        <p:nvSpPr>
          <p:cNvPr id="4" name="Content Placeholder 2"/>
          <p:cNvSpPr txBox="1">
            <a:spLocks/>
          </p:cNvSpPr>
          <p:nvPr/>
        </p:nvSpPr>
        <p:spPr>
          <a:xfrm>
            <a:off x="569059" y="2206983"/>
            <a:ext cx="4964234" cy="3865571"/>
          </a:xfrm>
          <a:prstGeom prst="rect">
            <a:avLst/>
          </a:prstGeom>
        </p:spPr>
        <p:txBody>
          <a:bodyPr anchor="t">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All informational phone messages will include:</a:t>
            </a:r>
          </a:p>
          <a:p>
            <a:r>
              <a:rPr lang="en-US" dirty="0"/>
              <a:t>Touch-tone opt-out option</a:t>
            </a:r>
          </a:p>
          <a:p>
            <a:r>
              <a:rPr lang="en-US" dirty="0"/>
              <a:t>Opt-out footer message with opt-out hotline information</a:t>
            </a:r>
          </a:p>
          <a:p>
            <a:r>
              <a:rPr lang="en-US" dirty="0" smtClean="0"/>
              <a:t>The </a:t>
            </a:r>
            <a:r>
              <a:rPr lang="en-US" dirty="0"/>
              <a:t>hotline can be used for parents to opt out or in to messages</a:t>
            </a:r>
            <a:endParaRPr lang="en-US" b="1" dirty="0"/>
          </a:p>
        </p:txBody>
      </p:sp>
      <p:grpSp>
        <p:nvGrpSpPr>
          <p:cNvPr id="14" name="Group 13"/>
          <p:cNvGrpSpPr/>
          <p:nvPr/>
        </p:nvGrpSpPr>
        <p:grpSpPr>
          <a:xfrm>
            <a:off x="5500961" y="1887834"/>
            <a:ext cx="2842648" cy="1945612"/>
            <a:chOff x="5500961" y="1887834"/>
            <a:chExt cx="2842648" cy="1945612"/>
          </a:xfrm>
        </p:grpSpPr>
        <p:sp>
          <p:nvSpPr>
            <p:cNvPr id="19" name="Oval 18"/>
            <p:cNvSpPr/>
            <p:nvPr/>
          </p:nvSpPr>
          <p:spPr>
            <a:xfrm>
              <a:off x="5500961" y="1887834"/>
              <a:ext cx="2842648" cy="1570893"/>
            </a:xfrm>
            <a:prstGeom prst="ellipse">
              <a:avLst/>
            </a:prstGeom>
            <a:solidFill>
              <a:srgbClr val="F4EEE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0" name="Freeform 19"/>
            <p:cNvSpPr/>
            <p:nvPr/>
          </p:nvSpPr>
          <p:spPr>
            <a:xfrm>
              <a:off x="6805246" y="3382108"/>
              <a:ext cx="716449" cy="451338"/>
            </a:xfrm>
            <a:custGeom>
              <a:avLst/>
              <a:gdLst>
                <a:gd name="connsiteX0" fmla="*/ 0 w 716449"/>
                <a:gd name="connsiteY0" fmla="*/ 46892 h 451338"/>
                <a:gd name="connsiteX1" fmla="*/ 0 w 716449"/>
                <a:gd name="connsiteY1" fmla="*/ 46892 h 451338"/>
                <a:gd name="connsiteX2" fmla="*/ 29308 w 716449"/>
                <a:gd name="connsiteY2" fmla="*/ 111369 h 451338"/>
                <a:gd name="connsiteX3" fmla="*/ 46892 w 716449"/>
                <a:gd name="connsiteY3" fmla="*/ 128954 h 451338"/>
                <a:gd name="connsiteX4" fmla="*/ 52754 w 716449"/>
                <a:gd name="connsiteY4" fmla="*/ 146538 h 451338"/>
                <a:gd name="connsiteX5" fmla="*/ 111369 w 716449"/>
                <a:gd name="connsiteY5" fmla="*/ 187569 h 451338"/>
                <a:gd name="connsiteX6" fmla="*/ 128954 w 716449"/>
                <a:gd name="connsiteY6" fmla="*/ 199292 h 451338"/>
                <a:gd name="connsiteX7" fmla="*/ 146539 w 716449"/>
                <a:gd name="connsiteY7" fmla="*/ 216877 h 451338"/>
                <a:gd name="connsiteX8" fmla="*/ 169985 w 716449"/>
                <a:gd name="connsiteY8" fmla="*/ 222738 h 451338"/>
                <a:gd name="connsiteX9" fmla="*/ 205154 w 716449"/>
                <a:gd name="connsiteY9" fmla="*/ 234461 h 451338"/>
                <a:gd name="connsiteX10" fmla="*/ 257908 w 716449"/>
                <a:gd name="connsiteY10" fmla="*/ 257907 h 451338"/>
                <a:gd name="connsiteX11" fmla="*/ 275492 w 716449"/>
                <a:gd name="connsiteY11" fmla="*/ 263769 h 451338"/>
                <a:gd name="connsiteX12" fmla="*/ 304800 w 716449"/>
                <a:gd name="connsiteY12" fmla="*/ 281354 h 451338"/>
                <a:gd name="connsiteX13" fmla="*/ 322385 w 716449"/>
                <a:gd name="connsiteY13" fmla="*/ 293077 h 451338"/>
                <a:gd name="connsiteX14" fmla="*/ 357554 w 716449"/>
                <a:gd name="connsiteY14" fmla="*/ 304800 h 451338"/>
                <a:gd name="connsiteX15" fmla="*/ 416169 w 716449"/>
                <a:gd name="connsiteY15" fmla="*/ 328246 h 451338"/>
                <a:gd name="connsiteX16" fmla="*/ 451339 w 716449"/>
                <a:gd name="connsiteY16" fmla="*/ 339969 h 451338"/>
                <a:gd name="connsiteX17" fmla="*/ 486508 w 716449"/>
                <a:gd name="connsiteY17" fmla="*/ 363415 h 451338"/>
                <a:gd name="connsiteX18" fmla="*/ 521677 w 716449"/>
                <a:gd name="connsiteY18" fmla="*/ 375138 h 451338"/>
                <a:gd name="connsiteX19" fmla="*/ 539262 w 716449"/>
                <a:gd name="connsiteY19" fmla="*/ 381000 h 451338"/>
                <a:gd name="connsiteX20" fmla="*/ 556846 w 716449"/>
                <a:gd name="connsiteY20" fmla="*/ 392723 h 451338"/>
                <a:gd name="connsiteX21" fmla="*/ 574431 w 716449"/>
                <a:gd name="connsiteY21" fmla="*/ 410307 h 451338"/>
                <a:gd name="connsiteX22" fmla="*/ 609600 w 716449"/>
                <a:gd name="connsiteY22" fmla="*/ 422030 h 451338"/>
                <a:gd name="connsiteX23" fmla="*/ 662354 w 716449"/>
                <a:gd name="connsiteY23" fmla="*/ 439615 h 451338"/>
                <a:gd name="connsiteX24" fmla="*/ 679939 w 716449"/>
                <a:gd name="connsiteY24" fmla="*/ 445477 h 451338"/>
                <a:gd name="connsiteX25" fmla="*/ 709246 w 716449"/>
                <a:gd name="connsiteY25" fmla="*/ 451338 h 451338"/>
                <a:gd name="connsiteX26" fmla="*/ 709246 w 716449"/>
                <a:gd name="connsiteY26" fmla="*/ 381000 h 451338"/>
                <a:gd name="connsiteX27" fmla="*/ 703385 w 716449"/>
                <a:gd name="connsiteY27" fmla="*/ 357554 h 451338"/>
                <a:gd name="connsiteX28" fmla="*/ 679939 w 716449"/>
                <a:gd name="connsiteY28" fmla="*/ 322384 h 451338"/>
                <a:gd name="connsiteX29" fmla="*/ 668216 w 716449"/>
                <a:gd name="connsiteY29" fmla="*/ 304800 h 451338"/>
                <a:gd name="connsiteX30" fmla="*/ 656492 w 716449"/>
                <a:gd name="connsiteY30" fmla="*/ 293077 h 451338"/>
                <a:gd name="connsiteX31" fmla="*/ 633046 w 716449"/>
                <a:gd name="connsiteY31" fmla="*/ 257907 h 451338"/>
                <a:gd name="connsiteX32" fmla="*/ 621323 w 716449"/>
                <a:gd name="connsiteY32" fmla="*/ 240323 h 451338"/>
                <a:gd name="connsiteX33" fmla="*/ 603739 w 716449"/>
                <a:gd name="connsiteY33" fmla="*/ 222738 h 451338"/>
                <a:gd name="connsiteX34" fmla="*/ 592016 w 716449"/>
                <a:gd name="connsiteY34" fmla="*/ 205154 h 451338"/>
                <a:gd name="connsiteX35" fmla="*/ 562708 w 716449"/>
                <a:gd name="connsiteY35" fmla="*/ 164123 h 451338"/>
                <a:gd name="connsiteX36" fmla="*/ 545123 w 716449"/>
                <a:gd name="connsiteY36" fmla="*/ 128954 h 451338"/>
                <a:gd name="connsiteX37" fmla="*/ 539262 w 716449"/>
                <a:gd name="connsiteY37" fmla="*/ 111369 h 451338"/>
                <a:gd name="connsiteX38" fmla="*/ 527539 w 716449"/>
                <a:gd name="connsiteY38" fmla="*/ 93784 h 451338"/>
                <a:gd name="connsiteX39" fmla="*/ 504092 w 716449"/>
                <a:gd name="connsiteY39" fmla="*/ 46892 h 451338"/>
                <a:gd name="connsiteX40" fmla="*/ 468923 w 716449"/>
                <a:gd name="connsiteY40" fmla="*/ 0 h 451338"/>
                <a:gd name="connsiteX41" fmla="*/ 158262 w 716449"/>
                <a:gd name="connsiteY41" fmla="*/ 5861 h 451338"/>
                <a:gd name="connsiteX42" fmla="*/ 70339 w 716449"/>
                <a:gd name="connsiteY42" fmla="*/ 23446 h 451338"/>
                <a:gd name="connsiteX43" fmla="*/ 35169 w 716449"/>
                <a:gd name="connsiteY43" fmla="*/ 35169 h 451338"/>
                <a:gd name="connsiteX44" fmla="*/ 0 w 716449"/>
                <a:gd name="connsiteY44" fmla="*/ 46892 h 4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16449" h="451338">
                  <a:moveTo>
                    <a:pt x="0" y="46892"/>
                  </a:moveTo>
                  <a:lnTo>
                    <a:pt x="0" y="46892"/>
                  </a:lnTo>
                  <a:cubicBezTo>
                    <a:pt x="9888" y="73259"/>
                    <a:pt x="12617" y="91339"/>
                    <a:pt x="29308" y="111369"/>
                  </a:cubicBezTo>
                  <a:cubicBezTo>
                    <a:pt x="34615" y="117737"/>
                    <a:pt x="41031" y="123092"/>
                    <a:pt x="46892" y="128954"/>
                  </a:cubicBezTo>
                  <a:cubicBezTo>
                    <a:pt x="48846" y="134815"/>
                    <a:pt x="48799" y="141792"/>
                    <a:pt x="52754" y="146538"/>
                  </a:cubicBezTo>
                  <a:cubicBezTo>
                    <a:pt x="58180" y="153049"/>
                    <a:pt x="110315" y="186867"/>
                    <a:pt x="111369" y="187569"/>
                  </a:cubicBezTo>
                  <a:cubicBezTo>
                    <a:pt x="117231" y="191477"/>
                    <a:pt x="123973" y="194311"/>
                    <a:pt x="128954" y="199292"/>
                  </a:cubicBezTo>
                  <a:cubicBezTo>
                    <a:pt x="134816" y="205154"/>
                    <a:pt x="139342" y="212764"/>
                    <a:pt x="146539" y="216877"/>
                  </a:cubicBezTo>
                  <a:cubicBezTo>
                    <a:pt x="153533" y="220874"/>
                    <a:pt x="162269" y="220423"/>
                    <a:pt x="169985" y="222738"/>
                  </a:cubicBezTo>
                  <a:cubicBezTo>
                    <a:pt x="181821" y="226289"/>
                    <a:pt x="205154" y="234461"/>
                    <a:pt x="205154" y="234461"/>
                  </a:cubicBezTo>
                  <a:cubicBezTo>
                    <a:pt x="233022" y="253039"/>
                    <a:pt x="216054" y="243955"/>
                    <a:pt x="257908" y="257907"/>
                  </a:cubicBezTo>
                  <a:lnTo>
                    <a:pt x="275492" y="263769"/>
                  </a:lnTo>
                  <a:cubicBezTo>
                    <a:pt x="298391" y="286667"/>
                    <a:pt x="274364" y="266135"/>
                    <a:pt x="304800" y="281354"/>
                  </a:cubicBezTo>
                  <a:cubicBezTo>
                    <a:pt x="311101" y="284505"/>
                    <a:pt x="315947" y="290216"/>
                    <a:pt x="322385" y="293077"/>
                  </a:cubicBezTo>
                  <a:cubicBezTo>
                    <a:pt x="333677" y="298096"/>
                    <a:pt x="346501" y="299274"/>
                    <a:pt x="357554" y="304800"/>
                  </a:cubicBezTo>
                  <a:cubicBezTo>
                    <a:pt x="392050" y="322048"/>
                    <a:pt x="372714" y="313762"/>
                    <a:pt x="416169" y="328246"/>
                  </a:cubicBezTo>
                  <a:cubicBezTo>
                    <a:pt x="416174" y="328248"/>
                    <a:pt x="451335" y="339966"/>
                    <a:pt x="451339" y="339969"/>
                  </a:cubicBezTo>
                  <a:cubicBezTo>
                    <a:pt x="463062" y="347784"/>
                    <a:pt x="473142" y="358960"/>
                    <a:pt x="486508" y="363415"/>
                  </a:cubicBezTo>
                  <a:lnTo>
                    <a:pt x="521677" y="375138"/>
                  </a:lnTo>
                  <a:cubicBezTo>
                    <a:pt x="527539" y="377092"/>
                    <a:pt x="534121" y="377573"/>
                    <a:pt x="539262" y="381000"/>
                  </a:cubicBezTo>
                  <a:cubicBezTo>
                    <a:pt x="545123" y="384908"/>
                    <a:pt x="551434" y="388213"/>
                    <a:pt x="556846" y="392723"/>
                  </a:cubicBezTo>
                  <a:cubicBezTo>
                    <a:pt x="563214" y="398030"/>
                    <a:pt x="567185" y="406281"/>
                    <a:pt x="574431" y="410307"/>
                  </a:cubicBezTo>
                  <a:cubicBezTo>
                    <a:pt x="585233" y="416308"/>
                    <a:pt x="597877" y="418122"/>
                    <a:pt x="609600" y="422030"/>
                  </a:cubicBezTo>
                  <a:lnTo>
                    <a:pt x="662354" y="439615"/>
                  </a:lnTo>
                  <a:cubicBezTo>
                    <a:pt x="668216" y="441569"/>
                    <a:pt x="673880" y="444265"/>
                    <a:pt x="679939" y="445477"/>
                  </a:cubicBezTo>
                  <a:lnTo>
                    <a:pt x="709246" y="451338"/>
                  </a:lnTo>
                  <a:cubicBezTo>
                    <a:pt x="720102" y="418773"/>
                    <a:pt x="717512" y="434730"/>
                    <a:pt x="709246" y="381000"/>
                  </a:cubicBezTo>
                  <a:cubicBezTo>
                    <a:pt x="708021" y="373038"/>
                    <a:pt x="706988" y="364759"/>
                    <a:pt x="703385" y="357554"/>
                  </a:cubicBezTo>
                  <a:cubicBezTo>
                    <a:pt x="697084" y="344952"/>
                    <a:pt x="687754" y="334107"/>
                    <a:pt x="679939" y="322384"/>
                  </a:cubicBezTo>
                  <a:cubicBezTo>
                    <a:pt x="676031" y="316523"/>
                    <a:pt x="673197" y="309781"/>
                    <a:pt x="668216" y="304800"/>
                  </a:cubicBezTo>
                  <a:cubicBezTo>
                    <a:pt x="664308" y="300892"/>
                    <a:pt x="659808" y="297498"/>
                    <a:pt x="656492" y="293077"/>
                  </a:cubicBezTo>
                  <a:cubicBezTo>
                    <a:pt x="648038" y="281805"/>
                    <a:pt x="640861" y="269630"/>
                    <a:pt x="633046" y="257907"/>
                  </a:cubicBezTo>
                  <a:cubicBezTo>
                    <a:pt x="629138" y="252046"/>
                    <a:pt x="626304" y="245304"/>
                    <a:pt x="621323" y="240323"/>
                  </a:cubicBezTo>
                  <a:cubicBezTo>
                    <a:pt x="615462" y="234461"/>
                    <a:pt x="609046" y="229106"/>
                    <a:pt x="603739" y="222738"/>
                  </a:cubicBezTo>
                  <a:cubicBezTo>
                    <a:pt x="599229" y="217326"/>
                    <a:pt x="596111" y="210886"/>
                    <a:pt x="592016" y="205154"/>
                  </a:cubicBezTo>
                  <a:cubicBezTo>
                    <a:pt x="587594" y="198963"/>
                    <a:pt x="567311" y="173329"/>
                    <a:pt x="562708" y="164123"/>
                  </a:cubicBezTo>
                  <a:cubicBezTo>
                    <a:pt x="538440" y="115588"/>
                    <a:pt x="578718" y="179346"/>
                    <a:pt x="545123" y="128954"/>
                  </a:cubicBezTo>
                  <a:cubicBezTo>
                    <a:pt x="543169" y="123092"/>
                    <a:pt x="542025" y="116895"/>
                    <a:pt x="539262" y="111369"/>
                  </a:cubicBezTo>
                  <a:cubicBezTo>
                    <a:pt x="536112" y="105068"/>
                    <a:pt x="530400" y="100222"/>
                    <a:pt x="527539" y="93784"/>
                  </a:cubicBezTo>
                  <a:cubicBezTo>
                    <a:pt x="505987" y="45291"/>
                    <a:pt x="528168" y="70966"/>
                    <a:pt x="504092" y="46892"/>
                  </a:cubicBezTo>
                  <a:cubicBezTo>
                    <a:pt x="489606" y="3434"/>
                    <a:pt x="503422" y="17249"/>
                    <a:pt x="468923" y="0"/>
                  </a:cubicBezTo>
                  <a:lnTo>
                    <a:pt x="158262" y="5861"/>
                  </a:lnTo>
                  <a:cubicBezTo>
                    <a:pt x="136447" y="6588"/>
                    <a:pt x="89625" y="17018"/>
                    <a:pt x="70339" y="23446"/>
                  </a:cubicBezTo>
                  <a:lnTo>
                    <a:pt x="35169" y="35169"/>
                  </a:lnTo>
                  <a:cubicBezTo>
                    <a:pt x="22362" y="54380"/>
                    <a:pt x="5862" y="44938"/>
                    <a:pt x="0" y="46892"/>
                  </a:cubicBezTo>
                  <a:close/>
                </a:path>
              </a:pathLst>
            </a:custGeom>
            <a:solidFill>
              <a:srgbClr val="F4EEE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sp>
        <p:nvSpPr>
          <p:cNvPr id="21" name="Freeform 8"/>
          <p:cNvSpPr>
            <a:spLocks noEditPoints="1"/>
          </p:cNvSpPr>
          <p:nvPr/>
        </p:nvSpPr>
        <p:spPr bwMode="auto">
          <a:xfrm>
            <a:off x="5404341" y="1791286"/>
            <a:ext cx="3035889" cy="2198503"/>
          </a:xfrm>
          <a:custGeom>
            <a:avLst/>
            <a:gdLst>
              <a:gd name="T0" fmla="*/ 144 w 350"/>
              <a:gd name="T1" fmla="*/ 23 h 401"/>
              <a:gd name="T2" fmla="*/ 89 w 350"/>
              <a:gd name="T3" fmla="*/ 44 h 401"/>
              <a:gd name="T4" fmla="*/ 46 w 350"/>
              <a:gd name="T5" fmla="*/ 82 h 401"/>
              <a:gd name="T6" fmla="*/ 23 w 350"/>
              <a:gd name="T7" fmla="*/ 132 h 401"/>
              <a:gd name="T8" fmla="*/ 23 w 350"/>
              <a:gd name="T9" fmla="*/ 190 h 401"/>
              <a:gd name="T10" fmla="*/ 51 w 350"/>
              <a:gd name="T11" fmla="*/ 244 h 401"/>
              <a:gd name="T12" fmla="*/ 99 w 350"/>
              <a:gd name="T13" fmla="*/ 283 h 401"/>
              <a:gd name="T14" fmla="*/ 162 w 350"/>
              <a:gd name="T15" fmla="*/ 301 h 401"/>
              <a:gd name="T16" fmla="*/ 167 w 350"/>
              <a:gd name="T17" fmla="*/ 302 h 401"/>
              <a:gd name="T18" fmla="*/ 190 w 350"/>
              <a:gd name="T19" fmla="*/ 328 h 401"/>
              <a:gd name="T20" fmla="*/ 239 w 350"/>
              <a:gd name="T21" fmla="*/ 366 h 401"/>
              <a:gd name="T22" fmla="*/ 210 w 350"/>
              <a:gd name="T23" fmla="*/ 310 h 401"/>
              <a:gd name="T24" fmla="*/ 210 w 350"/>
              <a:gd name="T25" fmla="*/ 301 h 401"/>
              <a:gd name="T26" fmla="*/ 215 w 350"/>
              <a:gd name="T27" fmla="*/ 298 h 401"/>
              <a:gd name="T28" fmla="*/ 244 w 350"/>
              <a:gd name="T29" fmla="*/ 287 h 401"/>
              <a:gd name="T30" fmla="*/ 289 w 350"/>
              <a:gd name="T31" fmla="*/ 255 h 401"/>
              <a:gd name="T32" fmla="*/ 319 w 350"/>
              <a:gd name="T33" fmla="*/ 212 h 401"/>
              <a:gd name="T34" fmla="*/ 330 w 350"/>
              <a:gd name="T35" fmla="*/ 161 h 401"/>
              <a:gd name="T36" fmla="*/ 318 w 350"/>
              <a:gd name="T37" fmla="*/ 106 h 401"/>
              <a:gd name="T38" fmla="*/ 284 w 350"/>
              <a:gd name="T39" fmla="*/ 61 h 401"/>
              <a:gd name="T40" fmla="*/ 235 w 350"/>
              <a:gd name="T41" fmla="*/ 31 h 401"/>
              <a:gd name="T42" fmla="*/ 176 w 350"/>
              <a:gd name="T43" fmla="*/ 20 h 401"/>
              <a:gd name="T44" fmla="*/ 210 w 350"/>
              <a:gd name="T45" fmla="*/ 3 h 401"/>
              <a:gd name="T46" fmla="*/ 273 w 350"/>
              <a:gd name="T47" fmla="*/ 27 h 401"/>
              <a:gd name="T48" fmla="*/ 321 w 350"/>
              <a:gd name="T49" fmla="*/ 71 h 401"/>
              <a:gd name="T50" fmla="*/ 346 w 350"/>
              <a:gd name="T51" fmla="*/ 128 h 401"/>
              <a:gd name="T52" fmla="*/ 347 w 350"/>
              <a:gd name="T53" fmla="*/ 189 h 401"/>
              <a:gd name="T54" fmla="*/ 325 w 350"/>
              <a:gd name="T55" fmla="*/ 242 h 401"/>
              <a:gd name="T56" fmla="*/ 286 w 350"/>
              <a:gd name="T57" fmla="*/ 284 h 401"/>
              <a:gd name="T58" fmla="*/ 233 w 350"/>
              <a:gd name="T59" fmla="*/ 312 h 401"/>
              <a:gd name="T60" fmla="*/ 277 w 350"/>
              <a:gd name="T61" fmla="*/ 384 h 401"/>
              <a:gd name="T62" fmla="*/ 279 w 350"/>
              <a:gd name="T63" fmla="*/ 391 h 401"/>
              <a:gd name="T64" fmla="*/ 277 w 350"/>
              <a:gd name="T65" fmla="*/ 399 h 401"/>
              <a:gd name="T66" fmla="*/ 269 w 350"/>
              <a:gd name="T67" fmla="*/ 401 h 401"/>
              <a:gd name="T68" fmla="*/ 266 w 350"/>
              <a:gd name="T69" fmla="*/ 401 h 401"/>
              <a:gd name="T70" fmla="*/ 258 w 350"/>
              <a:gd name="T71" fmla="*/ 399 h 401"/>
              <a:gd name="T72" fmla="*/ 204 w 350"/>
              <a:gd name="T73" fmla="*/ 367 h 401"/>
              <a:gd name="T74" fmla="*/ 156 w 350"/>
              <a:gd name="T75" fmla="*/ 321 h 401"/>
              <a:gd name="T76" fmla="*/ 96 w 350"/>
              <a:gd name="T77" fmla="*/ 304 h 401"/>
              <a:gd name="T78" fmla="*/ 46 w 350"/>
              <a:gd name="T79" fmla="*/ 270 h 401"/>
              <a:gd name="T80" fmla="*/ 12 w 350"/>
              <a:gd name="T81" fmla="*/ 220 h 401"/>
              <a:gd name="T82" fmla="*/ 0 w 350"/>
              <a:gd name="T83" fmla="*/ 161 h 401"/>
              <a:gd name="T84" fmla="*/ 14 w 350"/>
              <a:gd name="T85" fmla="*/ 98 h 401"/>
              <a:gd name="T86" fmla="*/ 51 w 350"/>
              <a:gd name="T87" fmla="*/ 47 h 401"/>
              <a:gd name="T88" fmla="*/ 107 w 350"/>
              <a:gd name="T89" fmla="*/ 12 h 401"/>
              <a:gd name="T90" fmla="*/ 176 w 350"/>
              <a:gd name="T9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0" h="401">
                <a:moveTo>
                  <a:pt x="176" y="20"/>
                </a:moveTo>
                <a:lnTo>
                  <a:pt x="144" y="23"/>
                </a:lnTo>
                <a:lnTo>
                  <a:pt x="115" y="31"/>
                </a:lnTo>
                <a:lnTo>
                  <a:pt x="89" y="44"/>
                </a:lnTo>
                <a:lnTo>
                  <a:pt x="66" y="61"/>
                </a:lnTo>
                <a:lnTo>
                  <a:pt x="46" y="82"/>
                </a:lnTo>
                <a:lnTo>
                  <a:pt x="32" y="106"/>
                </a:lnTo>
                <a:lnTo>
                  <a:pt x="23" y="132"/>
                </a:lnTo>
                <a:lnTo>
                  <a:pt x="20" y="161"/>
                </a:lnTo>
                <a:lnTo>
                  <a:pt x="23" y="190"/>
                </a:lnTo>
                <a:lnTo>
                  <a:pt x="34" y="218"/>
                </a:lnTo>
                <a:lnTo>
                  <a:pt x="51" y="244"/>
                </a:lnTo>
                <a:lnTo>
                  <a:pt x="73" y="266"/>
                </a:lnTo>
                <a:lnTo>
                  <a:pt x="99" y="283"/>
                </a:lnTo>
                <a:lnTo>
                  <a:pt x="129" y="295"/>
                </a:lnTo>
                <a:lnTo>
                  <a:pt x="162" y="301"/>
                </a:lnTo>
                <a:lnTo>
                  <a:pt x="165" y="301"/>
                </a:lnTo>
                <a:lnTo>
                  <a:pt x="167" y="302"/>
                </a:lnTo>
                <a:lnTo>
                  <a:pt x="168" y="305"/>
                </a:lnTo>
                <a:lnTo>
                  <a:pt x="190" y="328"/>
                </a:lnTo>
                <a:lnTo>
                  <a:pt x="213" y="349"/>
                </a:lnTo>
                <a:lnTo>
                  <a:pt x="239" y="366"/>
                </a:lnTo>
                <a:lnTo>
                  <a:pt x="223" y="339"/>
                </a:lnTo>
                <a:lnTo>
                  <a:pt x="210" y="310"/>
                </a:lnTo>
                <a:lnTo>
                  <a:pt x="210" y="305"/>
                </a:lnTo>
                <a:lnTo>
                  <a:pt x="210" y="301"/>
                </a:lnTo>
                <a:lnTo>
                  <a:pt x="212" y="299"/>
                </a:lnTo>
                <a:lnTo>
                  <a:pt x="215" y="298"/>
                </a:lnTo>
                <a:lnTo>
                  <a:pt x="217" y="296"/>
                </a:lnTo>
                <a:lnTo>
                  <a:pt x="244" y="287"/>
                </a:lnTo>
                <a:lnTo>
                  <a:pt x="268" y="273"/>
                </a:lnTo>
                <a:lnTo>
                  <a:pt x="289" y="255"/>
                </a:lnTo>
                <a:lnTo>
                  <a:pt x="306" y="235"/>
                </a:lnTo>
                <a:lnTo>
                  <a:pt x="319" y="212"/>
                </a:lnTo>
                <a:lnTo>
                  <a:pt x="327" y="187"/>
                </a:lnTo>
                <a:lnTo>
                  <a:pt x="330" y="161"/>
                </a:lnTo>
                <a:lnTo>
                  <a:pt x="327" y="132"/>
                </a:lnTo>
                <a:lnTo>
                  <a:pt x="318" y="106"/>
                </a:lnTo>
                <a:lnTo>
                  <a:pt x="304" y="82"/>
                </a:lnTo>
                <a:lnTo>
                  <a:pt x="284" y="61"/>
                </a:lnTo>
                <a:lnTo>
                  <a:pt x="262" y="44"/>
                </a:lnTo>
                <a:lnTo>
                  <a:pt x="235" y="31"/>
                </a:lnTo>
                <a:lnTo>
                  <a:pt x="206" y="23"/>
                </a:lnTo>
                <a:lnTo>
                  <a:pt x="176" y="20"/>
                </a:lnTo>
                <a:close/>
                <a:moveTo>
                  <a:pt x="176" y="0"/>
                </a:moveTo>
                <a:lnTo>
                  <a:pt x="210" y="3"/>
                </a:lnTo>
                <a:lnTo>
                  <a:pt x="243" y="12"/>
                </a:lnTo>
                <a:lnTo>
                  <a:pt x="273" y="27"/>
                </a:lnTo>
                <a:lnTo>
                  <a:pt x="299" y="47"/>
                </a:lnTo>
                <a:lnTo>
                  <a:pt x="321" y="71"/>
                </a:lnTo>
                <a:lnTo>
                  <a:pt x="336" y="98"/>
                </a:lnTo>
                <a:lnTo>
                  <a:pt x="346" y="128"/>
                </a:lnTo>
                <a:lnTo>
                  <a:pt x="350" y="161"/>
                </a:lnTo>
                <a:lnTo>
                  <a:pt x="347" y="189"/>
                </a:lnTo>
                <a:lnTo>
                  <a:pt x="339" y="217"/>
                </a:lnTo>
                <a:lnTo>
                  <a:pt x="325" y="242"/>
                </a:lnTo>
                <a:lnTo>
                  <a:pt x="308" y="265"/>
                </a:lnTo>
                <a:lnTo>
                  <a:pt x="286" y="284"/>
                </a:lnTo>
                <a:lnTo>
                  <a:pt x="261" y="300"/>
                </a:lnTo>
                <a:lnTo>
                  <a:pt x="233" y="312"/>
                </a:lnTo>
                <a:lnTo>
                  <a:pt x="252" y="350"/>
                </a:lnTo>
                <a:lnTo>
                  <a:pt x="277" y="384"/>
                </a:lnTo>
                <a:lnTo>
                  <a:pt x="279" y="388"/>
                </a:lnTo>
                <a:lnTo>
                  <a:pt x="279" y="391"/>
                </a:lnTo>
                <a:lnTo>
                  <a:pt x="279" y="395"/>
                </a:lnTo>
                <a:lnTo>
                  <a:pt x="277" y="399"/>
                </a:lnTo>
                <a:lnTo>
                  <a:pt x="273" y="401"/>
                </a:lnTo>
                <a:lnTo>
                  <a:pt x="269" y="401"/>
                </a:lnTo>
                <a:lnTo>
                  <a:pt x="269" y="401"/>
                </a:lnTo>
                <a:lnTo>
                  <a:pt x="266" y="401"/>
                </a:lnTo>
                <a:lnTo>
                  <a:pt x="265" y="400"/>
                </a:lnTo>
                <a:lnTo>
                  <a:pt x="258" y="399"/>
                </a:lnTo>
                <a:lnTo>
                  <a:pt x="230" y="385"/>
                </a:lnTo>
                <a:lnTo>
                  <a:pt x="204" y="367"/>
                </a:lnTo>
                <a:lnTo>
                  <a:pt x="178" y="345"/>
                </a:lnTo>
                <a:lnTo>
                  <a:pt x="156" y="321"/>
                </a:lnTo>
                <a:lnTo>
                  <a:pt x="126" y="315"/>
                </a:lnTo>
                <a:lnTo>
                  <a:pt x="96" y="304"/>
                </a:lnTo>
                <a:lnTo>
                  <a:pt x="70" y="289"/>
                </a:lnTo>
                <a:lnTo>
                  <a:pt x="46" y="270"/>
                </a:lnTo>
                <a:lnTo>
                  <a:pt x="27" y="246"/>
                </a:lnTo>
                <a:lnTo>
                  <a:pt x="12" y="220"/>
                </a:lnTo>
                <a:lnTo>
                  <a:pt x="3" y="190"/>
                </a:lnTo>
                <a:lnTo>
                  <a:pt x="0" y="161"/>
                </a:lnTo>
                <a:lnTo>
                  <a:pt x="4" y="128"/>
                </a:lnTo>
                <a:lnTo>
                  <a:pt x="14" y="98"/>
                </a:lnTo>
                <a:lnTo>
                  <a:pt x="31" y="71"/>
                </a:lnTo>
                <a:lnTo>
                  <a:pt x="51" y="47"/>
                </a:lnTo>
                <a:lnTo>
                  <a:pt x="77" y="27"/>
                </a:lnTo>
                <a:lnTo>
                  <a:pt x="107" y="12"/>
                </a:lnTo>
                <a:lnTo>
                  <a:pt x="140" y="3"/>
                </a:lnTo>
                <a:lnTo>
                  <a:pt x="17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Rectangle 21"/>
          <p:cNvSpPr/>
          <p:nvPr/>
        </p:nvSpPr>
        <p:spPr>
          <a:xfrm>
            <a:off x="5468619" y="1973411"/>
            <a:ext cx="2778370" cy="1323439"/>
          </a:xfrm>
          <a:prstGeom prst="rect">
            <a:avLst/>
          </a:prstGeom>
        </p:spPr>
        <p:txBody>
          <a:bodyPr wrap="square">
            <a:spAutoFit/>
          </a:bodyPr>
          <a:lstStyle/>
          <a:p>
            <a:pPr marL="9525" algn="ctr"/>
            <a:r>
              <a:rPr lang="en-US" sz="1000" dirty="0">
                <a:solidFill>
                  <a:srgbClr val="000000"/>
                </a:solidFill>
                <a:latin typeface="Arial" charset="0"/>
              </a:rPr>
              <a:t>  Hi, this is Principal </a:t>
            </a:r>
          </a:p>
          <a:p>
            <a:pPr marL="9525" algn="ctr"/>
            <a:r>
              <a:rPr lang="en-US" sz="1000" dirty="0">
                <a:solidFill>
                  <a:srgbClr val="000000"/>
                </a:solidFill>
                <a:latin typeface="Arial" charset="0"/>
              </a:rPr>
              <a:t>     Johnson. We want to invite everyone </a:t>
            </a:r>
          </a:p>
          <a:p>
            <a:pPr marL="9525" algn="ctr"/>
            <a:r>
              <a:rPr lang="en-US" sz="1000" dirty="0">
                <a:solidFill>
                  <a:srgbClr val="000000"/>
                </a:solidFill>
                <a:latin typeface="Arial" charset="0"/>
              </a:rPr>
              <a:t>    to Back to School night, Friday September</a:t>
            </a:r>
            <a:br>
              <a:rPr lang="en-US" sz="1000" dirty="0">
                <a:solidFill>
                  <a:srgbClr val="000000"/>
                </a:solidFill>
                <a:latin typeface="Arial" charset="0"/>
              </a:rPr>
            </a:br>
            <a:r>
              <a:rPr lang="en-US" sz="1000" dirty="0">
                <a:solidFill>
                  <a:srgbClr val="000000"/>
                </a:solidFill>
                <a:latin typeface="Arial" charset="0"/>
              </a:rPr>
              <a:t>8</a:t>
            </a:r>
            <a:r>
              <a:rPr lang="en-US" sz="1000" baseline="30000" dirty="0">
                <a:solidFill>
                  <a:srgbClr val="000000"/>
                </a:solidFill>
                <a:latin typeface="Arial" charset="0"/>
              </a:rPr>
              <a:t>th</a:t>
            </a:r>
            <a:r>
              <a:rPr lang="en-US" sz="1000" dirty="0">
                <a:solidFill>
                  <a:srgbClr val="000000"/>
                </a:solidFill>
                <a:latin typeface="Arial" charset="0"/>
              </a:rPr>
              <a:t>  at the High School gym. </a:t>
            </a:r>
            <a:endParaRPr lang="en-US" sz="1000" dirty="0"/>
          </a:p>
          <a:p>
            <a:pPr marL="9525" algn="ctr"/>
            <a:endParaRPr lang="en-US" sz="400" dirty="0">
              <a:solidFill>
                <a:srgbClr val="000000"/>
              </a:solidFill>
              <a:latin typeface="Arial" charset="0"/>
            </a:endParaRPr>
          </a:p>
          <a:p>
            <a:pPr marL="9525" algn="ctr"/>
            <a:r>
              <a:rPr lang="en-US" sz="1000" b="1" dirty="0">
                <a:solidFill>
                  <a:srgbClr val="000000"/>
                </a:solidFill>
                <a:latin typeface="Arial" charset="0"/>
              </a:rPr>
              <a:t>    To opt out of future messages call </a:t>
            </a:r>
          </a:p>
          <a:p>
            <a:pPr marL="9525" algn="ctr"/>
            <a:r>
              <a:rPr lang="en-US" sz="1000" b="1" dirty="0">
                <a:solidFill>
                  <a:srgbClr val="000000"/>
                </a:solidFill>
                <a:latin typeface="Arial" charset="0"/>
              </a:rPr>
              <a:t>855-502-7867</a:t>
            </a:r>
            <a:r>
              <a:rPr lang="en-US" sz="1000" dirty="0">
                <a:solidFill>
                  <a:srgbClr val="000000"/>
                </a:solidFill>
                <a:latin typeface="Arial" charset="0"/>
              </a:rPr>
              <a:t>.</a:t>
            </a:r>
            <a:endParaRPr lang="en-US" sz="1000" dirty="0"/>
          </a:p>
          <a:p>
            <a:pPr algn="ctr"/>
            <a:r>
              <a:rPr lang="en-US" sz="600" dirty="0"/>
              <a:t> </a:t>
            </a:r>
            <a:r>
              <a:rPr lang="en-US" sz="1000" dirty="0"/>
              <a:t/>
            </a:r>
            <a:br>
              <a:rPr lang="en-US" sz="1000" dirty="0"/>
            </a:br>
            <a:r>
              <a:rPr lang="en-US" sz="1000" dirty="0"/>
              <a:t>     </a:t>
            </a:r>
            <a:r>
              <a:rPr lang="en-US" sz="1000" dirty="0">
                <a:solidFill>
                  <a:srgbClr val="000000"/>
                </a:solidFill>
                <a:latin typeface="Arial" charset="0"/>
              </a:rPr>
              <a:t>Press * to repeat this message</a:t>
            </a:r>
            <a:endParaRPr lang="en-US" sz="1000" dirty="0"/>
          </a:p>
        </p:txBody>
      </p:sp>
      <p:sp>
        <p:nvSpPr>
          <p:cNvPr id="23" name="Rectangle 22"/>
          <p:cNvSpPr/>
          <p:nvPr/>
        </p:nvSpPr>
        <p:spPr>
          <a:xfrm>
            <a:off x="7361696" y="4157852"/>
            <a:ext cx="981913" cy="1429192"/>
          </a:xfrm>
          <a:prstGeom prst="rect">
            <a:avLst/>
          </a:prstGeom>
          <a:solidFill>
            <a:srgbClr val="F4EEE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1833" r="20534" b="17724"/>
          <a:stretch/>
        </p:blipFill>
        <p:spPr>
          <a:xfrm>
            <a:off x="7361696" y="4161574"/>
            <a:ext cx="981914" cy="1425469"/>
          </a:xfrm>
          <a:prstGeom prst="rect">
            <a:avLst/>
          </a:prstGeom>
        </p:spPr>
      </p:pic>
      <p:grpSp>
        <p:nvGrpSpPr>
          <p:cNvPr id="25" name="Group 38"/>
          <p:cNvGrpSpPr>
            <a:grpSpLocks noChangeAspect="1"/>
          </p:cNvGrpSpPr>
          <p:nvPr/>
        </p:nvGrpSpPr>
        <p:grpSpPr bwMode="auto">
          <a:xfrm>
            <a:off x="7278735" y="3786554"/>
            <a:ext cx="1132572" cy="2240241"/>
            <a:chOff x="2061" y="0"/>
            <a:chExt cx="1638" cy="3240"/>
          </a:xfrm>
          <a:solidFill>
            <a:schemeClr val="tx1"/>
          </a:solidFill>
        </p:grpSpPr>
        <p:sp>
          <p:nvSpPr>
            <p:cNvPr id="26" name="Freeform 39"/>
            <p:cNvSpPr>
              <a:spLocks/>
            </p:cNvSpPr>
            <p:nvPr/>
          </p:nvSpPr>
          <p:spPr bwMode="auto">
            <a:xfrm>
              <a:off x="2762" y="2804"/>
              <a:ext cx="236" cy="236"/>
            </a:xfrm>
            <a:custGeom>
              <a:avLst/>
              <a:gdLst>
                <a:gd name="T0" fmla="*/ 118 w 236"/>
                <a:gd name="T1" fmla="*/ 236 h 236"/>
                <a:gd name="T2" fmla="*/ 147 w 236"/>
                <a:gd name="T3" fmla="*/ 235 h 236"/>
                <a:gd name="T4" fmla="*/ 170 w 236"/>
                <a:gd name="T5" fmla="*/ 229 h 236"/>
                <a:gd name="T6" fmla="*/ 191 w 236"/>
                <a:gd name="T7" fmla="*/ 220 h 236"/>
                <a:gd name="T8" fmla="*/ 207 w 236"/>
                <a:gd name="T9" fmla="*/ 207 h 236"/>
                <a:gd name="T10" fmla="*/ 220 w 236"/>
                <a:gd name="T11" fmla="*/ 190 h 236"/>
                <a:gd name="T12" fmla="*/ 229 w 236"/>
                <a:gd name="T13" fmla="*/ 170 h 236"/>
                <a:gd name="T14" fmla="*/ 235 w 236"/>
                <a:gd name="T15" fmla="*/ 146 h 236"/>
                <a:gd name="T16" fmla="*/ 236 w 236"/>
                <a:gd name="T17" fmla="*/ 118 h 236"/>
                <a:gd name="T18" fmla="*/ 236 w 236"/>
                <a:gd name="T19" fmla="*/ 104 h 236"/>
                <a:gd name="T20" fmla="*/ 232 w 236"/>
                <a:gd name="T21" fmla="*/ 77 h 236"/>
                <a:gd name="T22" fmla="*/ 225 w 236"/>
                <a:gd name="T23" fmla="*/ 55 h 236"/>
                <a:gd name="T24" fmla="*/ 215 w 236"/>
                <a:gd name="T25" fmla="*/ 37 h 236"/>
                <a:gd name="T26" fmla="*/ 199 w 236"/>
                <a:gd name="T27" fmla="*/ 23 h 236"/>
                <a:gd name="T28" fmla="*/ 181 w 236"/>
                <a:gd name="T29" fmla="*/ 11 h 236"/>
                <a:gd name="T30" fmla="*/ 159 w 236"/>
                <a:gd name="T31" fmla="*/ 4 h 236"/>
                <a:gd name="T32" fmla="*/ 132 w 236"/>
                <a:gd name="T33" fmla="*/ 0 h 236"/>
                <a:gd name="T34" fmla="*/ 118 w 236"/>
                <a:gd name="T35" fmla="*/ 0 h 236"/>
                <a:gd name="T36" fmla="*/ 90 w 236"/>
                <a:gd name="T37" fmla="*/ 1 h 236"/>
                <a:gd name="T38" fmla="*/ 66 w 236"/>
                <a:gd name="T39" fmla="*/ 7 h 236"/>
                <a:gd name="T40" fmla="*/ 46 w 236"/>
                <a:gd name="T41" fmla="*/ 16 h 236"/>
                <a:gd name="T42" fmla="*/ 29 w 236"/>
                <a:gd name="T43" fmla="*/ 29 h 236"/>
                <a:gd name="T44" fmla="*/ 17 w 236"/>
                <a:gd name="T45" fmla="*/ 46 h 236"/>
                <a:gd name="T46" fmla="*/ 7 w 236"/>
                <a:gd name="T47" fmla="*/ 66 h 236"/>
                <a:gd name="T48" fmla="*/ 2 w 236"/>
                <a:gd name="T49" fmla="*/ 90 h 236"/>
                <a:gd name="T50" fmla="*/ 0 w 236"/>
                <a:gd name="T51" fmla="*/ 118 h 236"/>
                <a:gd name="T52" fmla="*/ 0 w 236"/>
                <a:gd name="T53" fmla="*/ 133 h 236"/>
                <a:gd name="T54" fmla="*/ 5 w 236"/>
                <a:gd name="T55" fmla="*/ 159 h 236"/>
                <a:gd name="T56" fmla="*/ 11 w 236"/>
                <a:gd name="T57" fmla="*/ 181 h 236"/>
                <a:gd name="T58" fmla="*/ 22 w 236"/>
                <a:gd name="T59" fmla="*/ 199 h 236"/>
                <a:gd name="T60" fmla="*/ 37 w 236"/>
                <a:gd name="T61" fmla="*/ 214 h 236"/>
                <a:gd name="T62" fmla="*/ 55 w 236"/>
                <a:gd name="T63" fmla="*/ 225 h 236"/>
                <a:gd name="T64" fmla="*/ 78 w 236"/>
                <a:gd name="T65" fmla="*/ 233 h 236"/>
                <a:gd name="T66" fmla="*/ 104 w 236"/>
                <a:gd name="T67" fmla="*/ 236 h 236"/>
                <a:gd name="T68" fmla="*/ 118 w 236"/>
                <a:gd name="T6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6">
                  <a:moveTo>
                    <a:pt x="118" y="236"/>
                  </a:moveTo>
                  <a:lnTo>
                    <a:pt x="118" y="236"/>
                  </a:lnTo>
                  <a:lnTo>
                    <a:pt x="132" y="236"/>
                  </a:lnTo>
                  <a:lnTo>
                    <a:pt x="147" y="235"/>
                  </a:lnTo>
                  <a:lnTo>
                    <a:pt x="159" y="233"/>
                  </a:lnTo>
                  <a:lnTo>
                    <a:pt x="170" y="229"/>
                  </a:lnTo>
                  <a:lnTo>
                    <a:pt x="181" y="225"/>
                  </a:lnTo>
                  <a:lnTo>
                    <a:pt x="191" y="220"/>
                  </a:lnTo>
                  <a:lnTo>
                    <a:pt x="199" y="214"/>
                  </a:lnTo>
                  <a:lnTo>
                    <a:pt x="207" y="207"/>
                  </a:lnTo>
                  <a:lnTo>
                    <a:pt x="215" y="199"/>
                  </a:lnTo>
                  <a:lnTo>
                    <a:pt x="220" y="190"/>
                  </a:lnTo>
                  <a:lnTo>
                    <a:pt x="225" y="181"/>
                  </a:lnTo>
                  <a:lnTo>
                    <a:pt x="229" y="170"/>
                  </a:lnTo>
                  <a:lnTo>
                    <a:pt x="232" y="159"/>
                  </a:lnTo>
                  <a:lnTo>
                    <a:pt x="235" y="146"/>
                  </a:lnTo>
                  <a:lnTo>
                    <a:pt x="236" y="133"/>
                  </a:lnTo>
                  <a:lnTo>
                    <a:pt x="236" y="118"/>
                  </a:lnTo>
                  <a:lnTo>
                    <a:pt x="236" y="118"/>
                  </a:lnTo>
                  <a:lnTo>
                    <a:pt x="236" y="104"/>
                  </a:lnTo>
                  <a:lnTo>
                    <a:pt x="235" y="90"/>
                  </a:lnTo>
                  <a:lnTo>
                    <a:pt x="232" y="77"/>
                  </a:lnTo>
                  <a:lnTo>
                    <a:pt x="229" y="66"/>
                  </a:lnTo>
                  <a:lnTo>
                    <a:pt x="225" y="55"/>
                  </a:lnTo>
                  <a:lnTo>
                    <a:pt x="220" y="46"/>
                  </a:lnTo>
                  <a:lnTo>
                    <a:pt x="215" y="37"/>
                  </a:lnTo>
                  <a:lnTo>
                    <a:pt x="207" y="29"/>
                  </a:lnTo>
                  <a:lnTo>
                    <a:pt x="199" y="23"/>
                  </a:lnTo>
                  <a:lnTo>
                    <a:pt x="191" y="16"/>
                  </a:lnTo>
                  <a:lnTo>
                    <a:pt x="181" y="11"/>
                  </a:lnTo>
                  <a:lnTo>
                    <a:pt x="170" y="7"/>
                  </a:lnTo>
                  <a:lnTo>
                    <a:pt x="159" y="4"/>
                  </a:lnTo>
                  <a:lnTo>
                    <a:pt x="147" y="1"/>
                  </a:lnTo>
                  <a:lnTo>
                    <a:pt x="132" y="0"/>
                  </a:lnTo>
                  <a:lnTo>
                    <a:pt x="118" y="0"/>
                  </a:lnTo>
                  <a:lnTo>
                    <a:pt x="118" y="0"/>
                  </a:lnTo>
                  <a:lnTo>
                    <a:pt x="104" y="0"/>
                  </a:lnTo>
                  <a:lnTo>
                    <a:pt x="90" y="1"/>
                  </a:lnTo>
                  <a:lnTo>
                    <a:pt x="78" y="4"/>
                  </a:lnTo>
                  <a:lnTo>
                    <a:pt x="66" y="7"/>
                  </a:lnTo>
                  <a:lnTo>
                    <a:pt x="55" y="11"/>
                  </a:lnTo>
                  <a:lnTo>
                    <a:pt x="46" y="16"/>
                  </a:lnTo>
                  <a:lnTo>
                    <a:pt x="37" y="23"/>
                  </a:lnTo>
                  <a:lnTo>
                    <a:pt x="29" y="29"/>
                  </a:lnTo>
                  <a:lnTo>
                    <a:pt x="22" y="37"/>
                  </a:lnTo>
                  <a:lnTo>
                    <a:pt x="17" y="46"/>
                  </a:lnTo>
                  <a:lnTo>
                    <a:pt x="11" y="55"/>
                  </a:lnTo>
                  <a:lnTo>
                    <a:pt x="7" y="66"/>
                  </a:lnTo>
                  <a:lnTo>
                    <a:pt x="5" y="77"/>
                  </a:lnTo>
                  <a:lnTo>
                    <a:pt x="2" y="90"/>
                  </a:lnTo>
                  <a:lnTo>
                    <a:pt x="0" y="104"/>
                  </a:lnTo>
                  <a:lnTo>
                    <a:pt x="0" y="118"/>
                  </a:lnTo>
                  <a:lnTo>
                    <a:pt x="0" y="118"/>
                  </a:lnTo>
                  <a:lnTo>
                    <a:pt x="0" y="133"/>
                  </a:lnTo>
                  <a:lnTo>
                    <a:pt x="2" y="146"/>
                  </a:lnTo>
                  <a:lnTo>
                    <a:pt x="5" y="159"/>
                  </a:lnTo>
                  <a:lnTo>
                    <a:pt x="7" y="170"/>
                  </a:lnTo>
                  <a:lnTo>
                    <a:pt x="11" y="181"/>
                  </a:lnTo>
                  <a:lnTo>
                    <a:pt x="17" y="190"/>
                  </a:lnTo>
                  <a:lnTo>
                    <a:pt x="22" y="199"/>
                  </a:lnTo>
                  <a:lnTo>
                    <a:pt x="29" y="207"/>
                  </a:lnTo>
                  <a:lnTo>
                    <a:pt x="37" y="214"/>
                  </a:lnTo>
                  <a:lnTo>
                    <a:pt x="46" y="220"/>
                  </a:lnTo>
                  <a:lnTo>
                    <a:pt x="55" y="225"/>
                  </a:lnTo>
                  <a:lnTo>
                    <a:pt x="66" y="229"/>
                  </a:lnTo>
                  <a:lnTo>
                    <a:pt x="78" y="233"/>
                  </a:lnTo>
                  <a:lnTo>
                    <a:pt x="90" y="235"/>
                  </a:lnTo>
                  <a:lnTo>
                    <a:pt x="104" y="236"/>
                  </a:lnTo>
                  <a:lnTo>
                    <a:pt x="118" y="236"/>
                  </a:lnTo>
                  <a:lnTo>
                    <a:pt x="118"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0"/>
            <p:cNvSpPr>
              <a:spLocks noEditPoints="1"/>
            </p:cNvSpPr>
            <p:nvPr/>
          </p:nvSpPr>
          <p:spPr bwMode="auto">
            <a:xfrm>
              <a:off x="2061" y="0"/>
              <a:ext cx="1638" cy="3240"/>
            </a:xfrm>
            <a:custGeom>
              <a:avLst/>
              <a:gdLst>
                <a:gd name="T0" fmla="*/ 219 w 1638"/>
                <a:gd name="T1" fmla="*/ 0 h 3240"/>
                <a:gd name="T2" fmla="*/ 153 w 1638"/>
                <a:gd name="T3" fmla="*/ 10 h 3240"/>
                <a:gd name="T4" fmla="*/ 97 w 1638"/>
                <a:gd name="T5" fmla="*/ 38 h 3240"/>
                <a:gd name="T6" fmla="*/ 50 w 1638"/>
                <a:gd name="T7" fmla="*/ 80 h 3240"/>
                <a:gd name="T8" fmla="*/ 18 w 1638"/>
                <a:gd name="T9" fmla="*/ 133 h 3240"/>
                <a:gd name="T10" fmla="*/ 1 w 1638"/>
                <a:gd name="T11" fmla="*/ 196 h 3240"/>
                <a:gd name="T12" fmla="*/ 0 w 1638"/>
                <a:gd name="T13" fmla="*/ 3022 h 3240"/>
                <a:gd name="T14" fmla="*/ 10 w 1638"/>
                <a:gd name="T15" fmla="*/ 3087 h 3240"/>
                <a:gd name="T16" fmla="*/ 38 w 1638"/>
                <a:gd name="T17" fmla="*/ 3144 h 3240"/>
                <a:gd name="T18" fmla="*/ 80 w 1638"/>
                <a:gd name="T19" fmla="*/ 3191 h 3240"/>
                <a:gd name="T20" fmla="*/ 133 w 1638"/>
                <a:gd name="T21" fmla="*/ 3223 h 3240"/>
                <a:gd name="T22" fmla="*/ 197 w 1638"/>
                <a:gd name="T23" fmla="*/ 3239 h 3240"/>
                <a:gd name="T24" fmla="*/ 1420 w 1638"/>
                <a:gd name="T25" fmla="*/ 3240 h 3240"/>
                <a:gd name="T26" fmla="*/ 1485 w 1638"/>
                <a:gd name="T27" fmla="*/ 3231 h 3240"/>
                <a:gd name="T28" fmla="*/ 1541 w 1638"/>
                <a:gd name="T29" fmla="*/ 3203 h 3240"/>
                <a:gd name="T30" fmla="*/ 1588 w 1638"/>
                <a:gd name="T31" fmla="*/ 3161 h 3240"/>
                <a:gd name="T32" fmla="*/ 1621 w 1638"/>
                <a:gd name="T33" fmla="*/ 3107 h 3240"/>
                <a:gd name="T34" fmla="*/ 1637 w 1638"/>
                <a:gd name="T35" fmla="*/ 3044 h 3240"/>
                <a:gd name="T36" fmla="*/ 1638 w 1638"/>
                <a:gd name="T37" fmla="*/ 218 h 3240"/>
                <a:gd name="T38" fmla="*/ 1628 w 1638"/>
                <a:gd name="T39" fmla="*/ 153 h 3240"/>
                <a:gd name="T40" fmla="*/ 1600 w 1638"/>
                <a:gd name="T41" fmla="*/ 97 h 3240"/>
                <a:gd name="T42" fmla="*/ 1559 w 1638"/>
                <a:gd name="T43" fmla="*/ 50 h 3240"/>
                <a:gd name="T44" fmla="*/ 1505 w 1638"/>
                <a:gd name="T45" fmla="*/ 18 h 3240"/>
                <a:gd name="T46" fmla="*/ 1442 w 1638"/>
                <a:gd name="T47" fmla="*/ 1 h 3240"/>
                <a:gd name="T48" fmla="*/ 137 w 1638"/>
                <a:gd name="T49" fmla="*/ 2740 h 3240"/>
                <a:gd name="T50" fmla="*/ 1502 w 1638"/>
                <a:gd name="T51" fmla="*/ 3022 h 3240"/>
                <a:gd name="T52" fmla="*/ 1498 w 1638"/>
                <a:gd name="T53" fmla="*/ 3047 h 3240"/>
                <a:gd name="T54" fmla="*/ 1488 w 1638"/>
                <a:gd name="T55" fmla="*/ 3068 h 3240"/>
                <a:gd name="T56" fmla="*/ 1472 w 1638"/>
                <a:gd name="T57" fmla="*/ 3086 h 3240"/>
                <a:gd name="T58" fmla="*/ 1452 w 1638"/>
                <a:gd name="T59" fmla="*/ 3098 h 3240"/>
                <a:gd name="T60" fmla="*/ 1428 w 1638"/>
                <a:gd name="T61" fmla="*/ 3104 h 3240"/>
                <a:gd name="T62" fmla="*/ 219 w 1638"/>
                <a:gd name="T63" fmla="*/ 3104 h 3240"/>
                <a:gd name="T64" fmla="*/ 194 w 1638"/>
                <a:gd name="T65" fmla="*/ 3101 h 3240"/>
                <a:gd name="T66" fmla="*/ 172 w 1638"/>
                <a:gd name="T67" fmla="*/ 3090 h 3240"/>
                <a:gd name="T68" fmla="*/ 156 w 1638"/>
                <a:gd name="T69" fmla="*/ 3074 h 3240"/>
                <a:gd name="T70" fmla="*/ 142 w 1638"/>
                <a:gd name="T71" fmla="*/ 3054 h 3240"/>
                <a:gd name="T72" fmla="*/ 137 w 1638"/>
                <a:gd name="T73" fmla="*/ 3031 h 3240"/>
                <a:gd name="T74" fmla="*/ 1502 w 1638"/>
                <a:gd name="T75" fmla="*/ 537 h 3240"/>
                <a:gd name="T76" fmla="*/ 137 w 1638"/>
                <a:gd name="T77" fmla="*/ 537 h 3240"/>
                <a:gd name="T78" fmla="*/ 1420 w 1638"/>
                <a:gd name="T79" fmla="*/ 136 h 3240"/>
                <a:gd name="T80" fmla="*/ 1437 w 1638"/>
                <a:gd name="T81" fmla="*/ 138 h 3240"/>
                <a:gd name="T82" fmla="*/ 1459 w 1638"/>
                <a:gd name="T83" fmla="*/ 146 h 3240"/>
                <a:gd name="T84" fmla="*/ 1478 w 1638"/>
                <a:gd name="T85" fmla="*/ 160 h 3240"/>
                <a:gd name="T86" fmla="*/ 1492 w 1638"/>
                <a:gd name="T87" fmla="*/ 179 h 3240"/>
                <a:gd name="T88" fmla="*/ 1500 w 1638"/>
                <a:gd name="T89" fmla="*/ 202 h 3240"/>
                <a:gd name="T90" fmla="*/ 1502 w 1638"/>
                <a:gd name="T91" fmla="*/ 401 h 3240"/>
                <a:gd name="T92" fmla="*/ 137 w 1638"/>
                <a:gd name="T93" fmla="*/ 218 h 3240"/>
                <a:gd name="T94" fmla="*/ 140 w 1638"/>
                <a:gd name="T95" fmla="*/ 193 h 3240"/>
                <a:gd name="T96" fmla="*/ 150 w 1638"/>
                <a:gd name="T97" fmla="*/ 172 h 3240"/>
                <a:gd name="T98" fmla="*/ 167 w 1638"/>
                <a:gd name="T99" fmla="*/ 154 h 3240"/>
                <a:gd name="T100" fmla="*/ 187 w 1638"/>
                <a:gd name="T101" fmla="*/ 142 h 3240"/>
                <a:gd name="T102" fmla="*/ 210 w 1638"/>
                <a:gd name="T103" fmla="*/ 137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8" h="3240">
                  <a:moveTo>
                    <a:pt x="1420" y="0"/>
                  </a:moveTo>
                  <a:lnTo>
                    <a:pt x="219" y="0"/>
                  </a:lnTo>
                  <a:lnTo>
                    <a:pt x="219" y="0"/>
                  </a:lnTo>
                  <a:lnTo>
                    <a:pt x="197" y="1"/>
                  </a:lnTo>
                  <a:lnTo>
                    <a:pt x="174" y="4"/>
                  </a:lnTo>
                  <a:lnTo>
                    <a:pt x="153" y="10"/>
                  </a:lnTo>
                  <a:lnTo>
                    <a:pt x="133" y="18"/>
                  </a:lnTo>
                  <a:lnTo>
                    <a:pt x="114" y="27"/>
                  </a:lnTo>
                  <a:lnTo>
                    <a:pt x="97" y="38"/>
                  </a:lnTo>
                  <a:lnTo>
                    <a:pt x="80" y="50"/>
                  </a:lnTo>
                  <a:lnTo>
                    <a:pt x="64" y="64"/>
                  </a:lnTo>
                  <a:lnTo>
                    <a:pt x="50" y="80"/>
                  </a:lnTo>
                  <a:lnTo>
                    <a:pt x="38" y="97"/>
                  </a:lnTo>
                  <a:lnTo>
                    <a:pt x="27" y="114"/>
                  </a:lnTo>
                  <a:lnTo>
                    <a:pt x="18" y="133"/>
                  </a:lnTo>
                  <a:lnTo>
                    <a:pt x="10" y="153"/>
                  </a:lnTo>
                  <a:lnTo>
                    <a:pt x="4" y="175"/>
                  </a:lnTo>
                  <a:lnTo>
                    <a:pt x="1" y="196"/>
                  </a:lnTo>
                  <a:lnTo>
                    <a:pt x="0" y="218"/>
                  </a:lnTo>
                  <a:lnTo>
                    <a:pt x="0" y="3022"/>
                  </a:lnTo>
                  <a:lnTo>
                    <a:pt x="0" y="3022"/>
                  </a:lnTo>
                  <a:lnTo>
                    <a:pt x="1" y="3044"/>
                  </a:lnTo>
                  <a:lnTo>
                    <a:pt x="4" y="3067"/>
                  </a:lnTo>
                  <a:lnTo>
                    <a:pt x="10" y="3087"/>
                  </a:lnTo>
                  <a:lnTo>
                    <a:pt x="18" y="3107"/>
                  </a:lnTo>
                  <a:lnTo>
                    <a:pt x="27" y="3127"/>
                  </a:lnTo>
                  <a:lnTo>
                    <a:pt x="38" y="3144"/>
                  </a:lnTo>
                  <a:lnTo>
                    <a:pt x="50" y="3161"/>
                  </a:lnTo>
                  <a:lnTo>
                    <a:pt x="64" y="3177"/>
                  </a:lnTo>
                  <a:lnTo>
                    <a:pt x="80" y="3191"/>
                  </a:lnTo>
                  <a:lnTo>
                    <a:pt x="97" y="3203"/>
                  </a:lnTo>
                  <a:lnTo>
                    <a:pt x="114" y="3214"/>
                  </a:lnTo>
                  <a:lnTo>
                    <a:pt x="133" y="3223"/>
                  </a:lnTo>
                  <a:lnTo>
                    <a:pt x="153" y="3231"/>
                  </a:lnTo>
                  <a:lnTo>
                    <a:pt x="174" y="3236"/>
                  </a:lnTo>
                  <a:lnTo>
                    <a:pt x="197" y="3239"/>
                  </a:lnTo>
                  <a:lnTo>
                    <a:pt x="219" y="3240"/>
                  </a:lnTo>
                  <a:lnTo>
                    <a:pt x="1420" y="3240"/>
                  </a:lnTo>
                  <a:lnTo>
                    <a:pt x="1420" y="3240"/>
                  </a:lnTo>
                  <a:lnTo>
                    <a:pt x="1442" y="3239"/>
                  </a:lnTo>
                  <a:lnTo>
                    <a:pt x="1464" y="3236"/>
                  </a:lnTo>
                  <a:lnTo>
                    <a:pt x="1485" y="3231"/>
                  </a:lnTo>
                  <a:lnTo>
                    <a:pt x="1505" y="3223"/>
                  </a:lnTo>
                  <a:lnTo>
                    <a:pt x="1524" y="3214"/>
                  </a:lnTo>
                  <a:lnTo>
                    <a:pt x="1541" y="3203"/>
                  </a:lnTo>
                  <a:lnTo>
                    <a:pt x="1559" y="3191"/>
                  </a:lnTo>
                  <a:lnTo>
                    <a:pt x="1575" y="3177"/>
                  </a:lnTo>
                  <a:lnTo>
                    <a:pt x="1588" y="3161"/>
                  </a:lnTo>
                  <a:lnTo>
                    <a:pt x="1600" y="3144"/>
                  </a:lnTo>
                  <a:lnTo>
                    <a:pt x="1611" y="3127"/>
                  </a:lnTo>
                  <a:lnTo>
                    <a:pt x="1621" y="3107"/>
                  </a:lnTo>
                  <a:lnTo>
                    <a:pt x="1628" y="3087"/>
                  </a:lnTo>
                  <a:lnTo>
                    <a:pt x="1634" y="3067"/>
                  </a:lnTo>
                  <a:lnTo>
                    <a:pt x="1637" y="3044"/>
                  </a:lnTo>
                  <a:lnTo>
                    <a:pt x="1638" y="3022"/>
                  </a:lnTo>
                  <a:lnTo>
                    <a:pt x="1638" y="218"/>
                  </a:lnTo>
                  <a:lnTo>
                    <a:pt x="1638" y="218"/>
                  </a:lnTo>
                  <a:lnTo>
                    <a:pt x="1637" y="196"/>
                  </a:lnTo>
                  <a:lnTo>
                    <a:pt x="1634" y="175"/>
                  </a:lnTo>
                  <a:lnTo>
                    <a:pt x="1628" y="153"/>
                  </a:lnTo>
                  <a:lnTo>
                    <a:pt x="1621" y="133"/>
                  </a:lnTo>
                  <a:lnTo>
                    <a:pt x="1611" y="114"/>
                  </a:lnTo>
                  <a:lnTo>
                    <a:pt x="1600" y="97"/>
                  </a:lnTo>
                  <a:lnTo>
                    <a:pt x="1588" y="80"/>
                  </a:lnTo>
                  <a:lnTo>
                    <a:pt x="1575" y="64"/>
                  </a:lnTo>
                  <a:lnTo>
                    <a:pt x="1559" y="50"/>
                  </a:lnTo>
                  <a:lnTo>
                    <a:pt x="1541" y="38"/>
                  </a:lnTo>
                  <a:lnTo>
                    <a:pt x="1524" y="27"/>
                  </a:lnTo>
                  <a:lnTo>
                    <a:pt x="1505" y="18"/>
                  </a:lnTo>
                  <a:lnTo>
                    <a:pt x="1485" y="10"/>
                  </a:lnTo>
                  <a:lnTo>
                    <a:pt x="1464" y="4"/>
                  </a:lnTo>
                  <a:lnTo>
                    <a:pt x="1442" y="1"/>
                  </a:lnTo>
                  <a:lnTo>
                    <a:pt x="1420" y="0"/>
                  </a:lnTo>
                  <a:lnTo>
                    <a:pt x="1420" y="0"/>
                  </a:lnTo>
                  <a:close/>
                  <a:moveTo>
                    <a:pt x="137" y="2740"/>
                  </a:moveTo>
                  <a:lnTo>
                    <a:pt x="1502" y="2740"/>
                  </a:lnTo>
                  <a:lnTo>
                    <a:pt x="1502" y="3022"/>
                  </a:lnTo>
                  <a:lnTo>
                    <a:pt x="1502" y="3022"/>
                  </a:lnTo>
                  <a:lnTo>
                    <a:pt x="1501" y="3031"/>
                  </a:lnTo>
                  <a:lnTo>
                    <a:pt x="1500" y="3039"/>
                  </a:lnTo>
                  <a:lnTo>
                    <a:pt x="1498" y="3047"/>
                  </a:lnTo>
                  <a:lnTo>
                    <a:pt x="1496" y="3054"/>
                  </a:lnTo>
                  <a:lnTo>
                    <a:pt x="1492" y="3061"/>
                  </a:lnTo>
                  <a:lnTo>
                    <a:pt x="1488" y="3068"/>
                  </a:lnTo>
                  <a:lnTo>
                    <a:pt x="1484" y="3074"/>
                  </a:lnTo>
                  <a:lnTo>
                    <a:pt x="1478" y="3080"/>
                  </a:lnTo>
                  <a:lnTo>
                    <a:pt x="1472" y="3086"/>
                  </a:lnTo>
                  <a:lnTo>
                    <a:pt x="1466" y="3090"/>
                  </a:lnTo>
                  <a:lnTo>
                    <a:pt x="1459" y="3094"/>
                  </a:lnTo>
                  <a:lnTo>
                    <a:pt x="1452" y="3098"/>
                  </a:lnTo>
                  <a:lnTo>
                    <a:pt x="1445" y="3101"/>
                  </a:lnTo>
                  <a:lnTo>
                    <a:pt x="1437" y="3103"/>
                  </a:lnTo>
                  <a:lnTo>
                    <a:pt x="1428" y="3104"/>
                  </a:lnTo>
                  <a:lnTo>
                    <a:pt x="1420" y="3104"/>
                  </a:lnTo>
                  <a:lnTo>
                    <a:pt x="219" y="3104"/>
                  </a:lnTo>
                  <a:lnTo>
                    <a:pt x="219" y="3104"/>
                  </a:lnTo>
                  <a:lnTo>
                    <a:pt x="210" y="3104"/>
                  </a:lnTo>
                  <a:lnTo>
                    <a:pt x="202" y="3103"/>
                  </a:lnTo>
                  <a:lnTo>
                    <a:pt x="194" y="3101"/>
                  </a:lnTo>
                  <a:lnTo>
                    <a:pt x="187" y="3098"/>
                  </a:lnTo>
                  <a:lnTo>
                    <a:pt x="179" y="3094"/>
                  </a:lnTo>
                  <a:lnTo>
                    <a:pt x="172" y="3090"/>
                  </a:lnTo>
                  <a:lnTo>
                    <a:pt x="167" y="3086"/>
                  </a:lnTo>
                  <a:lnTo>
                    <a:pt x="160" y="3080"/>
                  </a:lnTo>
                  <a:lnTo>
                    <a:pt x="156" y="3074"/>
                  </a:lnTo>
                  <a:lnTo>
                    <a:pt x="150" y="3068"/>
                  </a:lnTo>
                  <a:lnTo>
                    <a:pt x="147" y="3061"/>
                  </a:lnTo>
                  <a:lnTo>
                    <a:pt x="142" y="3054"/>
                  </a:lnTo>
                  <a:lnTo>
                    <a:pt x="140" y="3047"/>
                  </a:lnTo>
                  <a:lnTo>
                    <a:pt x="138" y="3039"/>
                  </a:lnTo>
                  <a:lnTo>
                    <a:pt x="137" y="3031"/>
                  </a:lnTo>
                  <a:lnTo>
                    <a:pt x="137" y="3022"/>
                  </a:lnTo>
                  <a:lnTo>
                    <a:pt x="137" y="2740"/>
                  </a:lnTo>
                  <a:close/>
                  <a:moveTo>
                    <a:pt x="1502" y="537"/>
                  </a:moveTo>
                  <a:lnTo>
                    <a:pt x="1502" y="2604"/>
                  </a:lnTo>
                  <a:lnTo>
                    <a:pt x="137" y="2604"/>
                  </a:lnTo>
                  <a:lnTo>
                    <a:pt x="137" y="537"/>
                  </a:lnTo>
                  <a:lnTo>
                    <a:pt x="1502" y="537"/>
                  </a:lnTo>
                  <a:close/>
                  <a:moveTo>
                    <a:pt x="219" y="136"/>
                  </a:moveTo>
                  <a:lnTo>
                    <a:pt x="1420" y="136"/>
                  </a:lnTo>
                  <a:lnTo>
                    <a:pt x="1420" y="136"/>
                  </a:lnTo>
                  <a:lnTo>
                    <a:pt x="1428" y="137"/>
                  </a:lnTo>
                  <a:lnTo>
                    <a:pt x="1437" y="138"/>
                  </a:lnTo>
                  <a:lnTo>
                    <a:pt x="1445" y="140"/>
                  </a:lnTo>
                  <a:lnTo>
                    <a:pt x="1452" y="142"/>
                  </a:lnTo>
                  <a:lnTo>
                    <a:pt x="1459" y="146"/>
                  </a:lnTo>
                  <a:lnTo>
                    <a:pt x="1466" y="150"/>
                  </a:lnTo>
                  <a:lnTo>
                    <a:pt x="1472" y="154"/>
                  </a:lnTo>
                  <a:lnTo>
                    <a:pt x="1478" y="160"/>
                  </a:lnTo>
                  <a:lnTo>
                    <a:pt x="1484" y="166"/>
                  </a:lnTo>
                  <a:lnTo>
                    <a:pt x="1488" y="172"/>
                  </a:lnTo>
                  <a:lnTo>
                    <a:pt x="1492" y="179"/>
                  </a:lnTo>
                  <a:lnTo>
                    <a:pt x="1496" y="187"/>
                  </a:lnTo>
                  <a:lnTo>
                    <a:pt x="1498" y="193"/>
                  </a:lnTo>
                  <a:lnTo>
                    <a:pt x="1500" y="202"/>
                  </a:lnTo>
                  <a:lnTo>
                    <a:pt x="1501" y="210"/>
                  </a:lnTo>
                  <a:lnTo>
                    <a:pt x="1502" y="218"/>
                  </a:lnTo>
                  <a:lnTo>
                    <a:pt x="1502" y="401"/>
                  </a:lnTo>
                  <a:lnTo>
                    <a:pt x="137" y="401"/>
                  </a:lnTo>
                  <a:lnTo>
                    <a:pt x="137" y="218"/>
                  </a:lnTo>
                  <a:lnTo>
                    <a:pt x="137" y="218"/>
                  </a:lnTo>
                  <a:lnTo>
                    <a:pt x="137" y="210"/>
                  </a:lnTo>
                  <a:lnTo>
                    <a:pt x="138" y="202"/>
                  </a:lnTo>
                  <a:lnTo>
                    <a:pt x="140" y="193"/>
                  </a:lnTo>
                  <a:lnTo>
                    <a:pt x="142" y="187"/>
                  </a:lnTo>
                  <a:lnTo>
                    <a:pt x="147" y="179"/>
                  </a:lnTo>
                  <a:lnTo>
                    <a:pt x="150" y="172"/>
                  </a:lnTo>
                  <a:lnTo>
                    <a:pt x="156" y="166"/>
                  </a:lnTo>
                  <a:lnTo>
                    <a:pt x="160" y="160"/>
                  </a:lnTo>
                  <a:lnTo>
                    <a:pt x="167" y="154"/>
                  </a:lnTo>
                  <a:lnTo>
                    <a:pt x="172" y="150"/>
                  </a:lnTo>
                  <a:lnTo>
                    <a:pt x="179" y="146"/>
                  </a:lnTo>
                  <a:lnTo>
                    <a:pt x="187" y="142"/>
                  </a:lnTo>
                  <a:lnTo>
                    <a:pt x="194" y="140"/>
                  </a:lnTo>
                  <a:lnTo>
                    <a:pt x="202" y="138"/>
                  </a:lnTo>
                  <a:lnTo>
                    <a:pt x="210" y="137"/>
                  </a:lnTo>
                  <a:lnTo>
                    <a:pt x="219" y="136"/>
                  </a:lnTo>
                  <a:lnTo>
                    <a:pt x="219"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1"/>
            <p:cNvSpPr>
              <a:spLocks/>
            </p:cNvSpPr>
            <p:nvPr/>
          </p:nvSpPr>
          <p:spPr bwMode="auto">
            <a:xfrm>
              <a:off x="2662" y="200"/>
              <a:ext cx="436" cy="137"/>
            </a:xfrm>
            <a:custGeom>
              <a:avLst/>
              <a:gdLst>
                <a:gd name="T0" fmla="*/ 68 w 436"/>
                <a:gd name="T1" fmla="*/ 137 h 137"/>
                <a:gd name="T2" fmla="*/ 368 w 436"/>
                <a:gd name="T3" fmla="*/ 137 h 137"/>
                <a:gd name="T4" fmla="*/ 368 w 436"/>
                <a:gd name="T5" fmla="*/ 137 h 137"/>
                <a:gd name="T6" fmla="*/ 382 w 436"/>
                <a:gd name="T7" fmla="*/ 135 h 137"/>
                <a:gd name="T8" fmla="*/ 396 w 436"/>
                <a:gd name="T9" fmla="*/ 131 h 137"/>
                <a:gd name="T10" fmla="*/ 407 w 436"/>
                <a:gd name="T11" fmla="*/ 126 h 137"/>
                <a:gd name="T12" fmla="*/ 417 w 436"/>
                <a:gd name="T13" fmla="*/ 118 h 137"/>
                <a:gd name="T14" fmla="*/ 426 w 436"/>
                <a:gd name="T15" fmla="*/ 108 h 137"/>
                <a:gd name="T16" fmla="*/ 431 w 436"/>
                <a:gd name="T17" fmla="*/ 96 h 137"/>
                <a:gd name="T18" fmla="*/ 435 w 436"/>
                <a:gd name="T19" fmla="*/ 82 h 137"/>
                <a:gd name="T20" fmla="*/ 436 w 436"/>
                <a:gd name="T21" fmla="*/ 68 h 137"/>
                <a:gd name="T22" fmla="*/ 436 w 436"/>
                <a:gd name="T23" fmla="*/ 68 h 137"/>
                <a:gd name="T24" fmla="*/ 435 w 436"/>
                <a:gd name="T25" fmla="*/ 55 h 137"/>
                <a:gd name="T26" fmla="*/ 431 w 436"/>
                <a:gd name="T27" fmla="*/ 41 h 137"/>
                <a:gd name="T28" fmla="*/ 426 w 436"/>
                <a:gd name="T29" fmla="*/ 29 h 137"/>
                <a:gd name="T30" fmla="*/ 417 w 436"/>
                <a:gd name="T31" fmla="*/ 19 h 137"/>
                <a:gd name="T32" fmla="*/ 407 w 436"/>
                <a:gd name="T33" fmla="*/ 11 h 137"/>
                <a:gd name="T34" fmla="*/ 396 w 436"/>
                <a:gd name="T35" fmla="*/ 6 h 137"/>
                <a:gd name="T36" fmla="*/ 382 w 436"/>
                <a:gd name="T37" fmla="*/ 2 h 137"/>
                <a:gd name="T38" fmla="*/ 368 w 436"/>
                <a:gd name="T39" fmla="*/ 0 h 137"/>
                <a:gd name="T40" fmla="*/ 68 w 436"/>
                <a:gd name="T41" fmla="*/ 0 h 137"/>
                <a:gd name="T42" fmla="*/ 68 w 436"/>
                <a:gd name="T43" fmla="*/ 0 h 137"/>
                <a:gd name="T44" fmla="*/ 54 w 436"/>
                <a:gd name="T45" fmla="*/ 2 h 137"/>
                <a:gd name="T46" fmla="*/ 40 w 436"/>
                <a:gd name="T47" fmla="*/ 6 h 137"/>
                <a:gd name="T48" fmla="*/ 29 w 436"/>
                <a:gd name="T49" fmla="*/ 11 h 137"/>
                <a:gd name="T50" fmla="*/ 19 w 436"/>
                <a:gd name="T51" fmla="*/ 19 h 137"/>
                <a:gd name="T52" fmla="*/ 11 w 436"/>
                <a:gd name="T53" fmla="*/ 29 h 137"/>
                <a:gd name="T54" fmla="*/ 5 w 436"/>
                <a:gd name="T55" fmla="*/ 41 h 137"/>
                <a:gd name="T56" fmla="*/ 1 w 436"/>
                <a:gd name="T57" fmla="*/ 55 h 137"/>
                <a:gd name="T58" fmla="*/ 0 w 436"/>
                <a:gd name="T59" fmla="*/ 68 h 137"/>
                <a:gd name="T60" fmla="*/ 0 w 436"/>
                <a:gd name="T61" fmla="*/ 68 h 137"/>
                <a:gd name="T62" fmla="*/ 1 w 436"/>
                <a:gd name="T63" fmla="*/ 82 h 137"/>
                <a:gd name="T64" fmla="*/ 5 w 436"/>
                <a:gd name="T65" fmla="*/ 96 h 137"/>
                <a:gd name="T66" fmla="*/ 11 w 436"/>
                <a:gd name="T67" fmla="*/ 108 h 137"/>
                <a:gd name="T68" fmla="*/ 19 w 436"/>
                <a:gd name="T69" fmla="*/ 118 h 137"/>
                <a:gd name="T70" fmla="*/ 29 w 436"/>
                <a:gd name="T71" fmla="*/ 126 h 137"/>
                <a:gd name="T72" fmla="*/ 40 w 436"/>
                <a:gd name="T73" fmla="*/ 131 h 137"/>
                <a:gd name="T74" fmla="*/ 54 w 436"/>
                <a:gd name="T75" fmla="*/ 135 h 137"/>
                <a:gd name="T76" fmla="*/ 68 w 436"/>
                <a:gd name="T77" fmla="*/ 137 h 137"/>
                <a:gd name="T78" fmla="*/ 68 w 436"/>
                <a:gd name="T7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6" h="137">
                  <a:moveTo>
                    <a:pt x="68" y="137"/>
                  </a:moveTo>
                  <a:lnTo>
                    <a:pt x="368" y="137"/>
                  </a:lnTo>
                  <a:lnTo>
                    <a:pt x="368" y="137"/>
                  </a:lnTo>
                  <a:lnTo>
                    <a:pt x="382" y="135"/>
                  </a:lnTo>
                  <a:lnTo>
                    <a:pt x="396" y="131"/>
                  </a:lnTo>
                  <a:lnTo>
                    <a:pt x="407" y="126"/>
                  </a:lnTo>
                  <a:lnTo>
                    <a:pt x="417" y="118"/>
                  </a:lnTo>
                  <a:lnTo>
                    <a:pt x="426" y="108"/>
                  </a:lnTo>
                  <a:lnTo>
                    <a:pt x="431" y="96"/>
                  </a:lnTo>
                  <a:lnTo>
                    <a:pt x="435" y="82"/>
                  </a:lnTo>
                  <a:lnTo>
                    <a:pt x="436" y="68"/>
                  </a:lnTo>
                  <a:lnTo>
                    <a:pt x="436" y="68"/>
                  </a:lnTo>
                  <a:lnTo>
                    <a:pt x="435" y="55"/>
                  </a:lnTo>
                  <a:lnTo>
                    <a:pt x="431" y="41"/>
                  </a:lnTo>
                  <a:lnTo>
                    <a:pt x="426" y="29"/>
                  </a:lnTo>
                  <a:lnTo>
                    <a:pt x="417" y="19"/>
                  </a:lnTo>
                  <a:lnTo>
                    <a:pt x="407" y="11"/>
                  </a:lnTo>
                  <a:lnTo>
                    <a:pt x="396" y="6"/>
                  </a:lnTo>
                  <a:lnTo>
                    <a:pt x="382" y="2"/>
                  </a:lnTo>
                  <a:lnTo>
                    <a:pt x="368" y="0"/>
                  </a:lnTo>
                  <a:lnTo>
                    <a:pt x="68" y="0"/>
                  </a:lnTo>
                  <a:lnTo>
                    <a:pt x="68" y="0"/>
                  </a:lnTo>
                  <a:lnTo>
                    <a:pt x="54" y="2"/>
                  </a:lnTo>
                  <a:lnTo>
                    <a:pt x="40" y="6"/>
                  </a:lnTo>
                  <a:lnTo>
                    <a:pt x="29" y="11"/>
                  </a:lnTo>
                  <a:lnTo>
                    <a:pt x="19" y="19"/>
                  </a:lnTo>
                  <a:lnTo>
                    <a:pt x="11" y="29"/>
                  </a:lnTo>
                  <a:lnTo>
                    <a:pt x="5" y="41"/>
                  </a:lnTo>
                  <a:lnTo>
                    <a:pt x="1" y="55"/>
                  </a:lnTo>
                  <a:lnTo>
                    <a:pt x="0" y="68"/>
                  </a:lnTo>
                  <a:lnTo>
                    <a:pt x="0" y="68"/>
                  </a:lnTo>
                  <a:lnTo>
                    <a:pt x="1" y="82"/>
                  </a:lnTo>
                  <a:lnTo>
                    <a:pt x="5" y="96"/>
                  </a:lnTo>
                  <a:lnTo>
                    <a:pt x="11" y="108"/>
                  </a:lnTo>
                  <a:lnTo>
                    <a:pt x="19" y="118"/>
                  </a:lnTo>
                  <a:lnTo>
                    <a:pt x="29" y="126"/>
                  </a:lnTo>
                  <a:lnTo>
                    <a:pt x="40" y="131"/>
                  </a:lnTo>
                  <a:lnTo>
                    <a:pt x="54" y="135"/>
                  </a:lnTo>
                  <a:lnTo>
                    <a:pt x="68" y="137"/>
                  </a:lnTo>
                  <a:lnTo>
                    <a:pt x="68"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2044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Scenario 1:</a:t>
            </a:r>
          </a:p>
          <a:p>
            <a:r>
              <a:rPr lang="en-US" dirty="0"/>
              <a:t>Back-to-School Night</a:t>
            </a:r>
          </a:p>
        </p:txBody>
      </p:sp>
      <p:sp>
        <p:nvSpPr>
          <p:cNvPr id="4" name="Content Placeholder 2"/>
          <p:cNvSpPr txBox="1">
            <a:spLocks/>
          </p:cNvSpPr>
          <p:nvPr/>
        </p:nvSpPr>
        <p:spPr>
          <a:xfrm>
            <a:off x="569059" y="2206983"/>
            <a:ext cx="4964234" cy="3865571"/>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b="1" dirty="0"/>
          </a:p>
        </p:txBody>
      </p:sp>
      <p:grpSp>
        <p:nvGrpSpPr>
          <p:cNvPr id="18" name="Group 17"/>
          <p:cNvGrpSpPr/>
          <p:nvPr/>
        </p:nvGrpSpPr>
        <p:grpSpPr>
          <a:xfrm>
            <a:off x="5500961" y="1887834"/>
            <a:ext cx="2842648" cy="1945612"/>
            <a:chOff x="5500961" y="1887834"/>
            <a:chExt cx="2842648" cy="1945612"/>
          </a:xfrm>
        </p:grpSpPr>
        <p:sp>
          <p:nvSpPr>
            <p:cNvPr id="16" name="Oval 15"/>
            <p:cNvSpPr/>
            <p:nvPr/>
          </p:nvSpPr>
          <p:spPr>
            <a:xfrm>
              <a:off x="5500961" y="1887834"/>
              <a:ext cx="2842648" cy="1570893"/>
            </a:xfrm>
            <a:prstGeom prst="ellipse">
              <a:avLst/>
            </a:prstGeom>
            <a:solidFill>
              <a:srgbClr val="F4EEE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7" name="Freeform 16"/>
            <p:cNvSpPr/>
            <p:nvPr/>
          </p:nvSpPr>
          <p:spPr>
            <a:xfrm>
              <a:off x="6805246" y="3382108"/>
              <a:ext cx="716449" cy="451338"/>
            </a:xfrm>
            <a:custGeom>
              <a:avLst/>
              <a:gdLst>
                <a:gd name="connsiteX0" fmla="*/ 0 w 716449"/>
                <a:gd name="connsiteY0" fmla="*/ 46892 h 451338"/>
                <a:gd name="connsiteX1" fmla="*/ 0 w 716449"/>
                <a:gd name="connsiteY1" fmla="*/ 46892 h 451338"/>
                <a:gd name="connsiteX2" fmla="*/ 29308 w 716449"/>
                <a:gd name="connsiteY2" fmla="*/ 111369 h 451338"/>
                <a:gd name="connsiteX3" fmla="*/ 46892 w 716449"/>
                <a:gd name="connsiteY3" fmla="*/ 128954 h 451338"/>
                <a:gd name="connsiteX4" fmla="*/ 52754 w 716449"/>
                <a:gd name="connsiteY4" fmla="*/ 146538 h 451338"/>
                <a:gd name="connsiteX5" fmla="*/ 111369 w 716449"/>
                <a:gd name="connsiteY5" fmla="*/ 187569 h 451338"/>
                <a:gd name="connsiteX6" fmla="*/ 128954 w 716449"/>
                <a:gd name="connsiteY6" fmla="*/ 199292 h 451338"/>
                <a:gd name="connsiteX7" fmla="*/ 146539 w 716449"/>
                <a:gd name="connsiteY7" fmla="*/ 216877 h 451338"/>
                <a:gd name="connsiteX8" fmla="*/ 169985 w 716449"/>
                <a:gd name="connsiteY8" fmla="*/ 222738 h 451338"/>
                <a:gd name="connsiteX9" fmla="*/ 205154 w 716449"/>
                <a:gd name="connsiteY9" fmla="*/ 234461 h 451338"/>
                <a:gd name="connsiteX10" fmla="*/ 257908 w 716449"/>
                <a:gd name="connsiteY10" fmla="*/ 257907 h 451338"/>
                <a:gd name="connsiteX11" fmla="*/ 275492 w 716449"/>
                <a:gd name="connsiteY11" fmla="*/ 263769 h 451338"/>
                <a:gd name="connsiteX12" fmla="*/ 304800 w 716449"/>
                <a:gd name="connsiteY12" fmla="*/ 281354 h 451338"/>
                <a:gd name="connsiteX13" fmla="*/ 322385 w 716449"/>
                <a:gd name="connsiteY13" fmla="*/ 293077 h 451338"/>
                <a:gd name="connsiteX14" fmla="*/ 357554 w 716449"/>
                <a:gd name="connsiteY14" fmla="*/ 304800 h 451338"/>
                <a:gd name="connsiteX15" fmla="*/ 416169 w 716449"/>
                <a:gd name="connsiteY15" fmla="*/ 328246 h 451338"/>
                <a:gd name="connsiteX16" fmla="*/ 451339 w 716449"/>
                <a:gd name="connsiteY16" fmla="*/ 339969 h 451338"/>
                <a:gd name="connsiteX17" fmla="*/ 486508 w 716449"/>
                <a:gd name="connsiteY17" fmla="*/ 363415 h 451338"/>
                <a:gd name="connsiteX18" fmla="*/ 521677 w 716449"/>
                <a:gd name="connsiteY18" fmla="*/ 375138 h 451338"/>
                <a:gd name="connsiteX19" fmla="*/ 539262 w 716449"/>
                <a:gd name="connsiteY19" fmla="*/ 381000 h 451338"/>
                <a:gd name="connsiteX20" fmla="*/ 556846 w 716449"/>
                <a:gd name="connsiteY20" fmla="*/ 392723 h 451338"/>
                <a:gd name="connsiteX21" fmla="*/ 574431 w 716449"/>
                <a:gd name="connsiteY21" fmla="*/ 410307 h 451338"/>
                <a:gd name="connsiteX22" fmla="*/ 609600 w 716449"/>
                <a:gd name="connsiteY22" fmla="*/ 422030 h 451338"/>
                <a:gd name="connsiteX23" fmla="*/ 662354 w 716449"/>
                <a:gd name="connsiteY23" fmla="*/ 439615 h 451338"/>
                <a:gd name="connsiteX24" fmla="*/ 679939 w 716449"/>
                <a:gd name="connsiteY24" fmla="*/ 445477 h 451338"/>
                <a:gd name="connsiteX25" fmla="*/ 709246 w 716449"/>
                <a:gd name="connsiteY25" fmla="*/ 451338 h 451338"/>
                <a:gd name="connsiteX26" fmla="*/ 709246 w 716449"/>
                <a:gd name="connsiteY26" fmla="*/ 381000 h 451338"/>
                <a:gd name="connsiteX27" fmla="*/ 703385 w 716449"/>
                <a:gd name="connsiteY27" fmla="*/ 357554 h 451338"/>
                <a:gd name="connsiteX28" fmla="*/ 679939 w 716449"/>
                <a:gd name="connsiteY28" fmla="*/ 322384 h 451338"/>
                <a:gd name="connsiteX29" fmla="*/ 668216 w 716449"/>
                <a:gd name="connsiteY29" fmla="*/ 304800 h 451338"/>
                <a:gd name="connsiteX30" fmla="*/ 656492 w 716449"/>
                <a:gd name="connsiteY30" fmla="*/ 293077 h 451338"/>
                <a:gd name="connsiteX31" fmla="*/ 633046 w 716449"/>
                <a:gd name="connsiteY31" fmla="*/ 257907 h 451338"/>
                <a:gd name="connsiteX32" fmla="*/ 621323 w 716449"/>
                <a:gd name="connsiteY32" fmla="*/ 240323 h 451338"/>
                <a:gd name="connsiteX33" fmla="*/ 603739 w 716449"/>
                <a:gd name="connsiteY33" fmla="*/ 222738 h 451338"/>
                <a:gd name="connsiteX34" fmla="*/ 592016 w 716449"/>
                <a:gd name="connsiteY34" fmla="*/ 205154 h 451338"/>
                <a:gd name="connsiteX35" fmla="*/ 562708 w 716449"/>
                <a:gd name="connsiteY35" fmla="*/ 164123 h 451338"/>
                <a:gd name="connsiteX36" fmla="*/ 545123 w 716449"/>
                <a:gd name="connsiteY36" fmla="*/ 128954 h 451338"/>
                <a:gd name="connsiteX37" fmla="*/ 539262 w 716449"/>
                <a:gd name="connsiteY37" fmla="*/ 111369 h 451338"/>
                <a:gd name="connsiteX38" fmla="*/ 527539 w 716449"/>
                <a:gd name="connsiteY38" fmla="*/ 93784 h 451338"/>
                <a:gd name="connsiteX39" fmla="*/ 504092 w 716449"/>
                <a:gd name="connsiteY39" fmla="*/ 46892 h 451338"/>
                <a:gd name="connsiteX40" fmla="*/ 468923 w 716449"/>
                <a:gd name="connsiteY40" fmla="*/ 0 h 451338"/>
                <a:gd name="connsiteX41" fmla="*/ 158262 w 716449"/>
                <a:gd name="connsiteY41" fmla="*/ 5861 h 451338"/>
                <a:gd name="connsiteX42" fmla="*/ 70339 w 716449"/>
                <a:gd name="connsiteY42" fmla="*/ 23446 h 451338"/>
                <a:gd name="connsiteX43" fmla="*/ 35169 w 716449"/>
                <a:gd name="connsiteY43" fmla="*/ 35169 h 451338"/>
                <a:gd name="connsiteX44" fmla="*/ 0 w 716449"/>
                <a:gd name="connsiteY44" fmla="*/ 46892 h 4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16449" h="451338">
                  <a:moveTo>
                    <a:pt x="0" y="46892"/>
                  </a:moveTo>
                  <a:lnTo>
                    <a:pt x="0" y="46892"/>
                  </a:lnTo>
                  <a:cubicBezTo>
                    <a:pt x="9888" y="73259"/>
                    <a:pt x="12617" y="91339"/>
                    <a:pt x="29308" y="111369"/>
                  </a:cubicBezTo>
                  <a:cubicBezTo>
                    <a:pt x="34615" y="117737"/>
                    <a:pt x="41031" y="123092"/>
                    <a:pt x="46892" y="128954"/>
                  </a:cubicBezTo>
                  <a:cubicBezTo>
                    <a:pt x="48846" y="134815"/>
                    <a:pt x="48799" y="141792"/>
                    <a:pt x="52754" y="146538"/>
                  </a:cubicBezTo>
                  <a:cubicBezTo>
                    <a:pt x="58180" y="153049"/>
                    <a:pt x="110315" y="186867"/>
                    <a:pt x="111369" y="187569"/>
                  </a:cubicBezTo>
                  <a:cubicBezTo>
                    <a:pt x="117231" y="191477"/>
                    <a:pt x="123973" y="194311"/>
                    <a:pt x="128954" y="199292"/>
                  </a:cubicBezTo>
                  <a:cubicBezTo>
                    <a:pt x="134816" y="205154"/>
                    <a:pt x="139342" y="212764"/>
                    <a:pt x="146539" y="216877"/>
                  </a:cubicBezTo>
                  <a:cubicBezTo>
                    <a:pt x="153533" y="220874"/>
                    <a:pt x="162269" y="220423"/>
                    <a:pt x="169985" y="222738"/>
                  </a:cubicBezTo>
                  <a:cubicBezTo>
                    <a:pt x="181821" y="226289"/>
                    <a:pt x="205154" y="234461"/>
                    <a:pt x="205154" y="234461"/>
                  </a:cubicBezTo>
                  <a:cubicBezTo>
                    <a:pt x="233022" y="253039"/>
                    <a:pt x="216054" y="243955"/>
                    <a:pt x="257908" y="257907"/>
                  </a:cubicBezTo>
                  <a:lnTo>
                    <a:pt x="275492" y="263769"/>
                  </a:lnTo>
                  <a:cubicBezTo>
                    <a:pt x="298391" y="286667"/>
                    <a:pt x="274364" y="266135"/>
                    <a:pt x="304800" y="281354"/>
                  </a:cubicBezTo>
                  <a:cubicBezTo>
                    <a:pt x="311101" y="284505"/>
                    <a:pt x="315947" y="290216"/>
                    <a:pt x="322385" y="293077"/>
                  </a:cubicBezTo>
                  <a:cubicBezTo>
                    <a:pt x="333677" y="298096"/>
                    <a:pt x="346501" y="299274"/>
                    <a:pt x="357554" y="304800"/>
                  </a:cubicBezTo>
                  <a:cubicBezTo>
                    <a:pt x="392050" y="322048"/>
                    <a:pt x="372714" y="313762"/>
                    <a:pt x="416169" y="328246"/>
                  </a:cubicBezTo>
                  <a:cubicBezTo>
                    <a:pt x="416174" y="328248"/>
                    <a:pt x="451335" y="339966"/>
                    <a:pt x="451339" y="339969"/>
                  </a:cubicBezTo>
                  <a:cubicBezTo>
                    <a:pt x="463062" y="347784"/>
                    <a:pt x="473142" y="358960"/>
                    <a:pt x="486508" y="363415"/>
                  </a:cubicBezTo>
                  <a:lnTo>
                    <a:pt x="521677" y="375138"/>
                  </a:lnTo>
                  <a:cubicBezTo>
                    <a:pt x="527539" y="377092"/>
                    <a:pt x="534121" y="377573"/>
                    <a:pt x="539262" y="381000"/>
                  </a:cubicBezTo>
                  <a:cubicBezTo>
                    <a:pt x="545123" y="384908"/>
                    <a:pt x="551434" y="388213"/>
                    <a:pt x="556846" y="392723"/>
                  </a:cubicBezTo>
                  <a:cubicBezTo>
                    <a:pt x="563214" y="398030"/>
                    <a:pt x="567185" y="406281"/>
                    <a:pt x="574431" y="410307"/>
                  </a:cubicBezTo>
                  <a:cubicBezTo>
                    <a:pt x="585233" y="416308"/>
                    <a:pt x="597877" y="418122"/>
                    <a:pt x="609600" y="422030"/>
                  </a:cubicBezTo>
                  <a:lnTo>
                    <a:pt x="662354" y="439615"/>
                  </a:lnTo>
                  <a:cubicBezTo>
                    <a:pt x="668216" y="441569"/>
                    <a:pt x="673880" y="444265"/>
                    <a:pt x="679939" y="445477"/>
                  </a:cubicBezTo>
                  <a:lnTo>
                    <a:pt x="709246" y="451338"/>
                  </a:lnTo>
                  <a:cubicBezTo>
                    <a:pt x="720102" y="418773"/>
                    <a:pt x="717512" y="434730"/>
                    <a:pt x="709246" y="381000"/>
                  </a:cubicBezTo>
                  <a:cubicBezTo>
                    <a:pt x="708021" y="373038"/>
                    <a:pt x="706988" y="364759"/>
                    <a:pt x="703385" y="357554"/>
                  </a:cubicBezTo>
                  <a:cubicBezTo>
                    <a:pt x="697084" y="344952"/>
                    <a:pt x="687754" y="334107"/>
                    <a:pt x="679939" y="322384"/>
                  </a:cubicBezTo>
                  <a:cubicBezTo>
                    <a:pt x="676031" y="316523"/>
                    <a:pt x="673197" y="309781"/>
                    <a:pt x="668216" y="304800"/>
                  </a:cubicBezTo>
                  <a:cubicBezTo>
                    <a:pt x="664308" y="300892"/>
                    <a:pt x="659808" y="297498"/>
                    <a:pt x="656492" y="293077"/>
                  </a:cubicBezTo>
                  <a:cubicBezTo>
                    <a:pt x="648038" y="281805"/>
                    <a:pt x="640861" y="269630"/>
                    <a:pt x="633046" y="257907"/>
                  </a:cubicBezTo>
                  <a:cubicBezTo>
                    <a:pt x="629138" y="252046"/>
                    <a:pt x="626304" y="245304"/>
                    <a:pt x="621323" y="240323"/>
                  </a:cubicBezTo>
                  <a:cubicBezTo>
                    <a:pt x="615462" y="234461"/>
                    <a:pt x="609046" y="229106"/>
                    <a:pt x="603739" y="222738"/>
                  </a:cubicBezTo>
                  <a:cubicBezTo>
                    <a:pt x="599229" y="217326"/>
                    <a:pt x="596111" y="210886"/>
                    <a:pt x="592016" y="205154"/>
                  </a:cubicBezTo>
                  <a:cubicBezTo>
                    <a:pt x="587594" y="198963"/>
                    <a:pt x="567311" y="173329"/>
                    <a:pt x="562708" y="164123"/>
                  </a:cubicBezTo>
                  <a:cubicBezTo>
                    <a:pt x="538440" y="115588"/>
                    <a:pt x="578718" y="179346"/>
                    <a:pt x="545123" y="128954"/>
                  </a:cubicBezTo>
                  <a:cubicBezTo>
                    <a:pt x="543169" y="123092"/>
                    <a:pt x="542025" y="116895"/>
                    <a:pt x="539262" y="111369"/>
                  </a:cubicBezTo>
                  <a:cubicBezTo>
                    <a:pt x="536112" y="105068"/>
                    <a:pt x="530400" y="100222"/>
                    <a:pt x="527539" y="93784"/>
                  </a:cubicBezTo>
                  <a:cubicBezTo>
                    <a:pt x="505987" y="45291"/>
                    <a:pt x="528168" y="70966"/>
                    <a:pt x="504092" y="46892"/>
                  </a:cubicBezTo>
                  <a:cubicBezTo>
                    <a:pt x="489606" y="3434"/>
                    <a:pt x="503422" y="17249"/>
                    <a:pt x="468923" y="0"/>
                  </a:cubicBezTo>
                  <a:lnTo>
                    <a:pt x="158262" y="5861"/>
                  </a:lnTo>
                  <a:cubicBezTo>
                    <a:pt x="136447" y="6588"/>
                    <a:pt x="89625" y="17018"/>
                    <a:pt x="70339" y="23446"/>
                  </a:cubicBezTo>
                  <a:lnTo>
                    <a:pt x="35169" y="35169"/>
                  </a:lnTo>
                  <a:cubicBezTo>
                    <a:pt x="22362" y="54380"/>
                    <a:pt x="5862" y="44938"/>
                    <a:pt x="0" y="46892"/>
                  </a:cubicBezTo>
                  <a:close/>
                </a:path>
              </a:pathLst>
            </a:custGeom>
            <a:solidFill>
              <a:srgbClr val="F4EEE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sp>
        <p:nvSpPr>
          <p:cNvPr id="11" name="Freeform 8"/>
          <p:cNvSpPr>
            <a:spLocks noEditPoints="1"/>
          </p:cNvSpPr>
          <p:nvPr/>
        </p:nvSpPr>
        <p:spPr bwMode="auto">
          <a:xfrm>
            <a:off x="5404341" y="1791286"/>
            <a:ext cx="3035889" cy="2198503"/>
          </a:xfrm>
          <a:custGeom>
            <a:avLst/>
            <a:gdLst>
              <a:gd name="T0" fmla="*/ 144 w 350"/>
              <a:gd name="T1" fmla="*/ 23 h 401"/>
              <a:gd name="T2" fmla="*/ 89 w 350"/>
              <a:gd name="T3" fmla="*/ 44 h 401"/>
              <a:gd name="T4" fmla="*/ 46 w 350"/>
              <a:gd name="T5" fmla="*/ 82 h 401"/>
              <a:gd name="T6" fmla="*/ 23 w 350"/>
              <a:gd name="T7" fmla="*/ 132 h 401"/>
              <a:gd name="T8" fmla="*/ 23 w 350"/>
              <a:gd name="T9" fmla="*/ 190 h 401"/>
              <a:gd name="T10" fmla="*/ 51 w 350"/>
              <a:gd name="T11" fmla="*/ 244 h 401"/>
              <a:gd name="T12" fmla="*/ 99 w 350"/>
              <a:gd name="T13" fmla="*/ 283 h 401"/>
              <a:gd name="T14" fmla="*/ 162 w 350"/>
              <a:gd name="T15" fmla="*/ 301 h 401"/>
              <a:gd name="T16" fmla="*/ 167 w 350"/>
              <a:gd name="T17" fmla="*/ 302 h 401"/>
              <a:gd name="T18" fmla="*/ 190 w 350"/>
              <a:gd name="T19" fmla="*/ 328 h 401"/>
              <a:gd name="T20" fmla="*/ 239 w 350"/>
              <a:gd name="T21" fmla="*/ 366 h 401"/>
              <a:gd name="T22" fmla="*/ 210 w 350"/>
              <a:gd name="T23" fmla="*/ 310 h 401"/>
              <a:gd name="T24" fmla="*/ 210 w 350"/>
              <a:gd name="T25" fmla="*/ 301 h 401"/>
              <a:gd name="T26" fmla="*/ 215 w 350"/>
              <a:gd name="T27" fmla="*/ 298 h 401"/>
              <a:gd name="T28" fmla="*/ 244 w 350"/>
              <a:gd name="T29" fmla="*/ 287 h 401"/>
              <a:gd name="T30" fmla="*/ 289 w 350"/>
              <a:gd name="T31" fmla="*/ 255 h 401"/>
              <a:gd name="T32" fmla="*/ 319 w 350"/>
              <a:gd name="T33" fmla="*/ 212 h 401"/>
              <a:gd name="T34" fmla="*/ 330 w 350"/>
              <a:gd name="T35" fmla="*/ 161 h 401"/>
              <a:gd name="T36" fmla="*/ 318 w 350"/>
              <a:gd name="T37" fmla="*/ 106 h 401"/>
              <a:gd name="T38" fmla="*/ 284 w 350"/>
              <a:gd name="T39" fmla="*/ 61 h 401"/>
              <a:gd name="T40" fmla="*/ 235 w 350"/>
              <a:gd name="T41" fmla="*/ 31 h 401"/>
              <a:gd name="T42" fmla="*/ 176 w 350"/>
              <a:gd name="T43" fmla="*/ 20 h 401"/>
              <a:gd name="T44" fmla="*/ 210 w 350"/>
              <a:gd name="T45" fmla="*/ 3 h 401"/>
              <a:gd name="T46" fmla="*/ 273 w 350"/>
              <a:gd name="T47" fmla="*/ 27 h 401"/>
              <a:gd name="T48" fmla="*/ 321 w 350"/>
              <a:gd name="T49" fmla="*/ 71 h 401"/>
              <a:gd name="T50" fmla="*/ 346 w 350"/>
              <a:gd name="T51" fmla="*/ 128 h 401"/>
              <a:gd name="T52" fmla="*/ 347 w 350"/>
              <a:gd name="T53" fmla="*/ 189 h 401"/>
              <a:gd name="T54" fmla="*/ 325 w 350"/>
              <a:gd name="T55" fmla="*/ 242 h 401"/>
              <a:gd name="T56" fmla="*/ 286 w 350"/>
              <a:gd name="T57" fmla="*/ 284 h 401"/>
              <a:gd name="T58" fmla="*/ 233 w 350"/>
              <a:gd name="T59" fmla="*/ 312 h 401"/>
              <a:gd name="T60" fmla="*/ 277 w 350"/>
              <a:gd name="T61" fmla="*/ 384 h 401"/>
              <a:gd name="T62" fmla="*/ 279 w 350"/>
              <a:gd name="T63" fmla="*/ 391 h 401"/>
              <a:gd name="T64" fmla="*/ 277 w 350"/>
              <a:gd name="T65" fmla="*/ 399 h 401"/>
              <a:gd name="T66" fmla="*/ 269 w 350"/>
              <a:gd name="T67" fmla="*/ 401 h 401"/>
              <a:gd name="T68" fmla="*/ 266 w 350"/>
              <a:gd name="T69" fmla="*/ 401 h 401"/>
              <a:gd name="T70" fmla="*/ 258 w 350"/>
              <a:gd name="T71" fmla="*/ 399 h 401"/>
              <a:gd name="T72" fmla="*/ 204 w 350"/>
              <a:gd name="T73" fmla="*/ 367 h 401"/>
              <a:gd name="T74" fmla="*/ 156 w 350"/>
              <a:gd name="T75" fmla="*/ 321 h 401"/>
              <a:gd name="T76" fmla="*/ 96 w 350"/>
              <a:gd name="T77" fmla="*/ 304 h 401"/>
              <a:gd name="T78" fmla="*/ 46 w 350"/>
              <a:gd name="T79" fmla="*/ 270 h 401"/>
              <a:gd name="T80" fmla="*/ 12 w 350"/>
              <a:gd name="T81" fmla="*/ 220 h 401"/>
              <a:gd name="T82" fmla="*/ 0 w 350"/>
              <a:gd name="T83" fmla="*/ 161 h 401"/>
              <a:gd name="T84" fmla="*/ 14 w 350"/>
              <a:gd name="T85" fmla="*/ 98 h 401"/>
              <a:gd name="T86" fmla="*/ 51 w 350"/>
              <a:gd name="T87" fmla="*/ 47 h 401"/>
              <a:gd name="T88" fmla="*/ 107 w 350"/>
              <a:gd name="T89" fmla="*/ 12 h 401"/>
              <a:gd name="T90" fmla="*/ 176 w 350"/>
              <a:gd name="T9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0" h="401">
                <a:moveTo>
                  <a:pt x="176" y="20"/>
                </a:moveTo>
                <a:lnTo>
                  <a:pt x="144" y="23"/>
                </a:lnTo>
                <a:lnTo>
                  <a:pt x="115" y="31"/>
                </a:lnTo>
                <a:lnTo>
                  <a:pt x="89" y="44"/>
                </a:lnTo>
                <a:lnTo>
                  <a:pt x="66" y="61"/>
                </a:lnTo>
                <a:lnTo>
                  <a:pt x="46" y="82"/>
                </a:lnTo>
                <a:lnTo>
                  <a:pt x="32" y="106"/>
                </a:lnTo>
                <a:lnTo>
                  <a:pt x="23" y="132"/>
                </a:lnTo>
                <a:lnTo>
                  <a:pt x="20" y="161"/>
                </a:lnTo>
                <a:lnTo>
                  <a:pt x="23" y="190"/>
                </a:lnTo>
                <a:lnTo>
                  <a:pt x="34" y="218"/>
                </a:lnTo>
                <a:lnTo>
                  <a:pt x="51" y="244"/>
                </a:lnTo>
                <a:lnTo>
                  <a:pt x="73" y="266"/>
                </a:lnTo>
                <a:lnTo>
                  <a:pt x="99" y="283"/>
                </a:lnTo>
                <a:lnTo>
                  <a:pt x="129" y="295"/>
                </a:lnTo>
                <a:lnTo>
                  <a:pt x="162" y="301"/>
                </a:lnTo>
                <a:lnTo>
                  <a:pt x="165" y="301"/>
                </a:lnTo>
                <a:lnTo>
                  <a:pt x="167" y="302"/>
                </a:lnTo>
                <a:lnTo>
                  <a:pt x="168" y="305"/>
                </a:lnTo>
                <a:lnTo>
                  <a:pt x="190" y="328"/>
                </a:lnTo>
                <a:lnTo>
                  <a:pt x="213" y="349"/>
                </a:lnTo>
                <a:lnTo>
                  <a:pt x="239" y="366"/>
                </a:lnTo>
                <a:lnTo>
                  <a:pt x="223" y="339"/>
                </a:lnTo>
                <a:lnTo>
                  <a:pt x="210" y="310"/>
                </a:lnTo>
                <a:lnTo>
                  <a:pt x="210" y="305"/>
                </a:lnTo>
                <a:lnTo>
                  <a:pt x="210" y="301"/>
                </a:lnTo>
                <a:lnTo>
                  <a:pt x="212" y="299"/>
                </a:lnTo>
                <a:lnTo>
                  <a:pt x="215" y="298"/>
                </a:lnTo>
                <a:lnTo>
                  <a:pt x="217" y="296"/>
                </a:lnTo>
                <a:lnTo>
                  <a:pt x="244" y="287"/>
                </a:lnTo>
                <a:lnTo>
                  <a:pt x="268" y="273"/>
                </a:lnTo>
                <a:lnTo>
                  <a:pt x="289" y="255"/>
                </a:lnTo>
                <a:lnTo>
                  <a:pt x="306" y="235"/>
                </a:lnTo>
                <a:lnTo>
                  <a:pt x="319" y="212"/>
                </a:lnTo>
                <a:lnTo>
                  <a:pt x="327" y="187"/>
                </a:lnTo>
                <a:lnTo>
                  <a:pt x="330" y="161"/>
                </a:lnTo>
                <a:lnTo>
                  <a:pt x="327" y="132"/>
                </a:lnTo>
                <a:lnTo>
                  <a:pt x="318" y="106"/>
                </a:lnTo>
                <a:lnTo>
                  <a:pt x="304" y="82"/>
                </a:lnTo>
                <a:lnTo>
                  <a:pt x="284" y="61"/>
                </a:lnTo>
                <a:lnTo>
                  <a:pt x="262" y="44"/>
                </a:lnTo>
                <a:lnTo>
                  <a:pt x="235" y="31"/>
                </a:lnTo>
                <a:lnTo>
                  <a:pt x="206" y="23"/>
                </a:lnTo>
                <a:lnTo>
                  <a:pt x="176" y="20"/>
                </a:lnTo>
                <a:close/>
                <a:moveTo>
                  <a:pt x="176" y="0"/>
                </a:moveTo>
                <a:lnTo>
                  <a:pt x="210" y="3"/>
                </a:lnTo>
                <a:lnTo>
                  <a:pt x="243" y="12"/>
                </a:lnTo>
                <a:lnTo>
                  <a:pt x="273" y="27"/>
                </a:lnTo>
                <a:lnTo>
                  <a:pt x="299" y="47"/>
                </a:lnTo>
                <a:lnTo>
                  <a:pt x="321" y="71"/>
                </a:lnTo>
                <a:lnTo>
                  <a:pt x="336" y="98"/>
                </a:lnTo>
                <a:lnTo>
                  <a:pt x="346" y="128"/>
                </a:lnTo>
                <a:lnTo>
                  <a:pt x="350" y="161"/>
                </a:lnTo>
                <a:lnTo>
                  <a:pt x="347" y="189"/>
                </a:lnTo>
                <a:lnTo>
                  <a:pt x="339" y="217"/>
                </a:lnTo>
                <a:lnTo>
                  <a:pt x="325" y="242"/>
                </a:lnTo>
                <a:lnTo>
                  <a:pt x="308" y="265"/>
                </a:lnTo>
                <a:lnTo>
                  <a:pt x="286" y="284"/>
                </a:lnTo>
                <a:lnTo>
                  <a:pt x="261" y="300"/>
                </a:lnTo>
                <a:lnTo>
                  <a:pt x="233" y="312"/>
                </a:lnTo>
                <a:lnTo>
                  <a:pt x="252" y="350"/>
                </a:lnTo>
                <a:lnTo>
                  <a:pt x="277" y="384"/>
                </a:lnTo>
                <a:lnTo>
                  <a:pt x="279" y="388"/>
                </a:lnTo>
                <a:lnTo>
                  <a:pt x="279" y="391"/>
                </a:lnTo>
                <a:lnTo>
                  <a:pt x="279" y="395"/>
                </a:lnTo>
                <a:lnTo>
                  <a:pt x="277" y="399"/>
                </a:lnTo>
                <a:lnTo>
                  <a:pt x="273" y="401"/>
                </a:lnTo>
                <a:lnTo>
                  <a:pt x="269" y="401"/>
                </a:lnTo>
                <a:lnTo>
                  <a:pt x="269" y="401"/>
                </a:lnTo>
                <a:lnTo>
                  <a:pt x="266" y="401"/>
                </a:lnTo>
                <a:lnTo>
                  <a:pt x="265" y="400"/>
                </a:lnTo>
                <a:lnTo>
                  <a:pt x="258" y="399"/>
                </a:lnTo>
                <a:lnTo>
                  <a:pt x="230" y="385"/>
                </a:lnTo>
                <a:lnTo>
                  <a:pt x="204" y="367"/>
                </a:lnTo>
                <a:lnTo>
                  <a:pt x="178" y="345"/>
                </a:lnTo>
                <a:lnTo>
                  <a:pt x="156" y="321"/>
                </a:lnTo>
                <a:lnTo>
                  <a:pt x="126" y="315"/>
                </a:lnTo>
                <a:lnTo>
                  <a:pt x="96" y="304"/>
                </a:lnTo>
                <a:lnTo>
                  <a:pt x="70" y="289"/>
                </a:lnTo>
                <a:lnTo>
                  <a:pt x="46" y="270"/>
                </a:lnTo>
                <a:lnTo>
                  <a:pt x="27" y="246"/>
                </a:lnTo>
                <a:lnTo>
                  <a:pt x="12" y="220"/>
                </a:lnTo>
                <a:lnTo>
                  <a:pt x="3" y="190"/>
                </a:lnTo>
                <a:lnTo>
                  <a:pt x="0" y="161"/>
                </a:lnTo>
                <a:lnTo>
                  <a:pt x="4" y="128"/>
                </a:lnTo>
                <a:lnTo>
                  <a:pt x="14" y="98"/>
                </a:lnTo>
                <a:lnTo>
                  <a:pt x="31" y="71"/>
                </a:lnTo>
                <a:lnTo>
                  <a:pt x="51" y="47"/>
                </a:lnTo>
                <a:lnTo>
                  <a:pt x="77" y="27"/>
                </a:lnTo>
                <a:lnTo>
                  <a:pt x="107" y="12"/>
                </a:lnTo>
                <a:lnTo>
                  <a:pt x="140" y="3"/>
                </a:lnTo>
                <a:lnTo>
                  <a:pt x="17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Rectangle 1"/>
          <p:cNvSpPr/>
          <p:nvPr/>
        </p:nvSpPr>
        <p:spPr>
          <a:xfrm>
            <a:off x="5468619" y="1973411"/>
            <a:ext cx="2778370" cy="1354217"/>
          </a:xfrm>
          <a:prstGeom prst="rect">
            <a:avLst/>
          </a:prstGeom>
        </p:spPr>
        <p:txBody>
          <a:bodyPr wrap="square">
            <a:spAutoFit/>
          </a:bodyPr>
          <a:lstStyle/>
          <a:p>
            <a:pPr marL="9525" algn="ctr"/>
            <a:r>
              <a:rPr lang="en-US" sz="1000" dirty="0">
                <a:solidFill>
                  <a:srgbClr val="000000"/>
                </a:solidFill>
                <a:latin typeface="Arial" charset="0"/>
              </a:rPr>
              <a:t> Hi, this is Principal </a:t>
            </a:r>
          </a:p>
          <a:p>
            <a:pPr marL="9525" algn="ctr"/>
            <a:r>
              <a:rPr lang="en-US" sz="1000" dirty="0">
                <a:solidFill>
                  <a:srgbClr val="000000"/>
                </a:solidFill>
                <a:latin typeface="Arial" charset="0"/>
              </a:rPr>
              <a:t>     Johnson. We want to invite everyone </a:t>
            </a:r>
          </a:p>
          <a:p>
            <a:pPr marL="9525" algn="ctr"/>
            <a:r>
              <a:rPr lang="en-US" sz="1000" dirty="0">
                <a:solidFill>
                  <a:srgbClr val="000000"/>
                </a:solidFill>
                <a:latin typeface="Arial" charset="0"/>
              </a:rPr>
              <a:t>    to Back to School night, Friday September</a:t>
            </a:r>
            <a:br>
              <a:rPr lang="en-US" sz="1000" dirty="0">
                <a:solidFill>
                  <a:srgbClr val="000000"/>
                </a:solidFill>
                <a:latin typeface="Arial" charset="0"/>
              </a:rPr>
            </a:br>
            <a:r>
              <a:rPr lang="en-US" sz="1000" dirty="0">
                <a:solidFill>
                  <a:srgbClr val="000000"/>
                </a:solidFill>
                <a:latin typeface="Arial" charset="0"/>
              </a:rPr>
              <a:t>8</a:t>
            </a:r>
            <a:r>
              <a:rPr lang="en-US" sz="1000" baseline="30000" dirty="0">
                <a:solidFill>
                  <a:srgbClr val="000000"/>
                </a:solidFill>
                <a:latin typeface="Arial" charset="0"/>
              </a:rPr>
              <a:t>th</a:t>
            </a:r>
            <a:r>
              <a:rPr lang="en-US" sz="1000" dirty="0">
                <a:solidFill>
                  <a:srgbClr val="000000"/>
                </a:solidFill>
                <a:latin typeface="Arial" charset="0"/>
              </a:rPr>
              <a:t>  at the High School gym. </a:t>
            </a:r>
            <a:endParaRPr lang="en-US" sz="1000" dirty="0"/>
          </a:p>
          <a:p>
            <a:pPr marL="9525" algn="ctr"/>
            <a:endParaRPr lang="en-US" sz="400" dirty="0">
              <a:solidFill>
                <a:srgbClr val="000000"/>
              </a:solidFill>
              <a:latin typeface="Arial" charset="0"/>
            </a:endParaRPr>
          </a:p>
          <a:p>
            <a:pPr marL="9525" algn="ctr"/>
            <a:r>
              <a:rPr lang="en-US" sz="1000" b="1" dirty="0">
                <a:solidFill>
                  <a:srgbClr val="000000"/>
                </a:solidFill>
                <a:latin typeface="Arial" charset="0"/>
              </a:rPr>
              <a:t>    To opt out of future messages call </a:t>
            </a:r>
          </a:p>
          <a:p>
            <a:pPr marL="9525" algn="ctr"/>
            <a:r>
              <a:rPr lang="en-US" sz="1000" b="1" dirty="0">
                <a:solidFill>
                  <a:srgbClr val="000000"/>
                </a:solidFill>
                <a:latin typeface="Arial" charset="0"/>
              </a:rPr>
              <a:t>855-502-7867</a:t>
            </a:r>
            <a:r>
              <a:rPr lang="en-US" sz="1000" dirty="0">
                <a:solidFill>
                  <a:srgbClr val="000000"/>
                </a:solidFill>
                <a:latin typeface="Arial" charset="0"/>
              </a:rPr>
              <a:t>.</a:t>
            </a:r>
            <a:endParaRPr lang="en-US" sz="1000" dirty="0"/>
          </a:p>
          <a:p>
            <a:pPr algn="ctr"/>
            <a:r>
              <a:rPr lang="en-US" sz="600" dirty="0"/>
              <a:t> </a:t>
            </a:r>
            <a:r>
              <a:rPr lang="en-US" sz="1000" dirty="0"/>
              <a:t/>
            </a:r>
            <a:br>
              <a:rPr lang="en-US" sz="1000" dirty="0"/>
            </a:br>
            <a:r>
              <a:rPr lang="en-US" sz="1000" dirty="0"/>
              <a:t>     </a:t>
            </a:r>
            <a:r>
              <a:rPr lang="en-US" sz="1000" dirty="0">
                <a:solidFill>
                  <a:srgbClr val="000000"/>
                </a:solidFill>
                <a:latin typeface="Arial" charset="0"/>
              </a:rPr>
              <a:t>Press * to repeat this message</a:t>
            </a:r>
            <a:endParaRPr lang="en-US" sz="1000" dirty="0"/>
          </a:p>
        </p:txBody>
      </p:sp>
      <p:sp>
        <p:nvSpPr>
          <p:cNvPr id="20" name="Content Placeholder 2"/>
          <p:cNvSpPr txBox="1">
            <a:spLocks/>
          </p:cNvSpPr>
          <p:nvPr/>
        </p:nvSpPr>
        <p:spPr>
          <a:xfrm>
            <a:off x="569059" y="2239128"/>
            <a:ext cx="4738661" cy="3865571"/>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Touch-tone and hotline users can </a:t>
            </a:r>
            <a:r>
              <a:rPr lang="en-US" dirty="0" smtClean="0"/>
              <a:t>automatically opt-out </a:t>
            </a:r>
            <a:r>
              <a:rPr lang="en-US" dirty="0"/>
              <a:t>of </a:t>
            </a:r>
            <a:r>
              <a:rPr lang="en-US" dirty="0" smtClean="0"/>
              <a:t>informational </a:t>
            </a:r>
            <a:r>
              <a:rPr lang="en-US" dirty="0"/>
              <a:t>calls, but not emergency calls.</a:t>
            </a:r>
          </a:p>
          <a:p>
            <a:pPr marL="0" indent="0">
              <a:buNone/>
            </a:pPr>
            <a:r>
              <a:rPr lang="en-US" dirty="0"/>
              <a:t>To opt out of </a:t>
            </a:r>
            <a:r>
              <a:rPr lang="en-US" i="1" dirty="0"/>
              <a:t>all </a:t>
            </a:r>
            <a:r>
              <a:rPr lang="en-US" dirty="0"/>
              <a:t>messages, they’ll need to call the school to be added to the </a:t>
            </a:r>
            <a:r>
              <a:rPr lang="en-US" dirty="0" smtClean="0"/>
              <a:t>Opt-Out </a:t>
            </a:r>
            <a:r>
              <a:rPr lang="en-US" dirty="0"/>
              <a:t>list.</a:t>
            </a:r>
          </a:p>
        </p:txBody>
      </p:sp>
      <p:sp>
        <p:nvSpPr>
          <p:cNvPr id="19" name="Rectangle 18"/>
          <p:cNvSpPr/>
          <p:nvPr/>
        </p:nvSpPr>
        <p:spPr>
          <a:xfrm>
            <a:off x="7361696" y="4157852"/>
            <a:ext cx="981913" cy="1429192"/>
          </a:xfrm>
          <a:prstGeom prst="rect">
            <a:avLst/>
          </a:prstGeom>
          <a:solidFill>
            <a:srgbClr val="F4EEE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1833" r="20534" b="17724"/>
          <a:stretch/>
        </p:blipFill>
        <p:spPr>
          <a:xfrm>
            <a:off x="7361696" y="4161574"/>
            <a:ext cx="981914" cy="1425469"/>
          </a:xfrm>
          <a:prstGeom prst="rect">
            <a:avLst/>
          </a:prstGeom>
        </p:spPr>
      </p:pic>
      <p:grpSp>
        <p:nvGrpSpPr>
          <p:cNvPr id="5" name="Group 38"/>
          <p:cNvGrpSpPr>
            <a:grpSpLocks noChangeAspect="1"/>
          </p:cNvGrpSpPr>
          <p:nvPr/>
        </p:nvGrpSpPr>
        <p:grpSpPr bwMode="auto">
          <a:xfrm>
            <a:off x="7278735" y="3786554"/>
            <a:ext cx="1132572" cy="2240241"/>
            <a:chOff x="2061" y="0"/>
            <a:chExt cx="1638" cy="3240"/>
          </a:xfrm>
          <a:solidFill>
            <a:schemeClr val="tx1"/>
          </a:solidFill>
        </p:grpSpPr>
        <p:sp>
          <p:nvSpPr>
            <p:cNvPr id="6" name="Freeform 39"/>
            <p:cNvSpPr>
              <a:spLocks/>
            </p:cNvSpPr>
            <p:nvPr/>
          </p:nvSpPr>
          <p:spPr bwMode="auto">
            <a:xfrm>
              <a:off x="2762" y="2804"/>
              <a:ext cx="236" cy="236"/>
            </a:xfrm>
            <a:custGeom>
              <a:avLst/>
              <a:gdLst>
                <a:gd name="T0" fmla="*/ 118 w 236"/>
                <a:gd name="T1" fmla="*/ 236 h 236"/>
                <a:gd name="T2" fmla="*/ 147 w 236"/>
                <a:gd name="T3" fmla="*/ 235 h 236"/>
                <a:gd name="T4" fmla="*/ 170 w 236"/>
                <a:gd name="T5" fmla="*/ 229 h 236"/>
                <a:gd name="T6" fmla="*/ 191 w 236"/>
                <a:gd name="T7" fmla="*/ 220 h 236"/>
                <a:gd name="T8" fmla="*/ 207 w 236"/>
                <a:gd name="T9" fmla="*/ 207 h 236"/>
                <a:gd name="T10" fmla="*/ 220 w 236"/>
                <a:gd name="T11" fmla="*/ 190 h 236"/>
                <a:gd name="T12" fmla="*/ 229 w 236"/>
                <a:gd name="T13" fmla="*/ 170 h 236"/>
                <a:gd name="T14" fmla="*/ 235 w 236"/>
                <a:gd name="T15" fmla="*/ 146 h 236"/>
                <a:gd name="T16" fmla="*/ 236 w 236"/>
                <a:gd name="T17" fmla="*/ 118 h 236"/>
                <a:gd name="T18" fmla="*/ 236 w 236"/>
                <a:gd name="T19" fmla="*/ 104 h 236"/>
                <a:gd name="T20" fmla="*/ 232 w 236"/>
                <a:gd name="T21" fmla="*/ 77 h 236"/>
                <a:gd name="T22" fmla="*/ 225 w 236"/>
                <a:gd name="T23" fmla="*/ 55 h 236"/>
                <a:gd name="T24" fmla="*/ 215 w 236"/>
                <a:gd name="T25" fmla="*/ 37 h 236"/>
                <a:gd name="T26" fmla="*/ 199 w 236"/>
                <a:gd name="T27" fmla="*/ 23 h 236"/>
                <a:gd name="T28" fmla="*/ 181 w 236"/>
                <a:gd name="T29" fmla="*/ 11 h 236"/>
                <a:gd name="T30" fmla="*/ 159 w 236"/>
                <a:gd name="T31" fmla="*/ 4 h 236"/>
                <a:gd name="T32" fmla="*/ 132 w 236"/>
                <a:gd name="T33" fmla="*/ 0 h 236"/>
                <a:gd name="T34" fmla="*/ 118 w 236"/>
                <a:gd name="T35" fmla="*/ 0 h 236"/>
                <a:gd name="T36" fmla="*/ 90 w 236"/>
                <a:gd name="T37" fmla="*/ 1 h 236"/>
                <a:gd name="T38" fmla="*/ 66 w 236"/>
                <a:gd name="T39" fmla="*/ 7 h 236"/>
                <a:gd name="T40" fmla="*/ 46 w 236"/>
                <a:gd name="T41" fmla="*/ 16 h 236"/>
                <a:gd name="T42" fmla="*/ 29 w 236"/>
                <a:gd name="T43" fmla="*/ 29 h 236"/>
                <a:gd name="T44" fmla="*/ 17 w 236"/>
                <a:gd name="T45" fmla="*/ 46 h 236"/>
                <a:gd name="T46" fmla="*/ 7 w 236"/>
                <a:gd name="T47" fmla="*/ 66 h 236"/>
                <a:gd name="T48" fmla="*/ 2 w 236"/>
                <a:gd name="T49" fmla="*/ 90 h 236"/>
                <a:gd name="T50" fmla="*/ 0 w 236"/>
                <a:gd name="T51" fmla="*/ 118 h 236"/>
                <a:gd name="T52" fmla="*/ 0 w 236"/>
                <a:gd name="T53" fmla="*/ 133 h 236"/>
                <a:gd name="T54" fmla="*/ 5 w 236"/>
                <a:gd name="T55" fmla="*/ 159 h 236"/>
                <a:gd name="T56" fmla="*/ 11 w 236"/>
                <a:gd name="T57" fmla="*/ 181 h 236"/>
                <a:gd name="T58" fmla="*/ 22 w 236"/>
                <a:gd name="T59" fmla="*/ 199 h 236"/>
                <a:gd name="T60" fmla="*/ 37 w 236"/>
                <a:gd name="T61" fmla="*/ 214 h 236"/>
                <a:gd name="T62" fmla="*/ 55 w 236"/>
                <a:gd name="T63" fmla="*/ 225 h 236"/>
                <a:gd name="T64" fmla="*/ 78 w 236"/>
                <a:gd name="T65" fmla="*/ 233 h 236"/>
                <a:gd name="T66" fmla="*/ 104 w 236"/>
                <a:gd name="T67" fmla="*/ 236 h 236"/>
                <a:gd name="T68" fmla="*/ 118 w 236"/>
                <a:gd name="T6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6">
                  <a:moveTo>
                    <a:pt x="118" y="236"/>
                  </a:moveTo>
                  <a:lnTo>
                    <a:pt x="118" y="236"/>
                  </a:lnTo>
                  <a:lnTo>
                    <a:pt x="132" y="236"/>
                  </a:lnTo>
                  <a:lnTo>
                    <a:pt x="147" y="235"/>
                  </a:lnTo>
                  <a:lnTo>
                    <a:pt x="159" y="233"/>
                  </a:lnTo>
                  <a:lnTo>
                    <a:pt x="170" y="229"/>
                  </a:lnTo>
                  <a:lnTo>
                    <a:pt x="181" y="225"/>
                  </a:lnTo>
                  <a:lnTo>
                    <a:pt x="191" y="220"/>
                  </a:lnTo>
                  <a:lnTo>
                    <a:pt x="199" y="214"/>
                  </a:lnTo>
                  <a:lnTo>
                    <a:pt x="207" y="207"/>
                  </a:lnTo>
                  <a:lnTo>
                    <a:pt x="215" y="199"/>
                  </a:lnTo>
                  <a:lnTo>
                    <a:pt x="220" y="190"/>
                  </a:lnTo>
                  <a:lnTo>
                    <a:pt x="225" y="181"/>
                  </a:lnTo>
                  <a:lnTo>
                    <a:pt x="229" y="170"/>
                  </a:lnTo>
                  <a:lnTo>
                    <a:pt x="232" y="159"/>
                  </a:lnTo>
                  <a:lnTo>
                    <a:pt x="235" y="146"/>
                  </a:lnTo>
                  <a:lnTo>
                    <a:pt x="236" y="133"/>
                  </a:lnTo>
                  <a:lnTo>
                    <a:pt x="236" y="118"/>
                  </a:lnTo>
                  <a:lnTo>
                    <a:pt x="236" y="118"/>
                  </a:lnTo>
                  <a:lnTo>
                    <a:pt x="236" y="104"/>
                  </a:lnTo>
                  <a:lnTo>
                    <a:pt x="235" y="90"/>
                  </a:lnTo>
                  <a:lnTo>
                    <a:pt x="232" y="77"/>
                  </a:lnTo>
                  <a:lnTo>
                    <a:pt x="229" y="66"/>
                  </a:lnTo>
                  <a:lnTo>
                    <a:pt x="225" y="55"/>
                  </a:lnTo>
                  <a:lnTo>
                    <a:pt x="220" y="46"/>
                  </a:lnTo>
                  <a:lnTo>
                    <a:pt x="215" y="37"/>
                  </a:lnTo>
                  <a:lnTo>
                    <a:pt x="207" y="29"/>
                  </a:lnTo>
                  <a:lnTo>
                    <a:pt x="199" y="23"/>
                  </a:lnTo>
                  <a:lnTo>
                    <a:pt x="191" y="16"/>
                  </a:lnTo>
                  <a:lnTo>
                    <a:pt x="181" y="11"/>
                  </a:lnTo>
                  <a:lnTo>
                    <a:pt x="170" y="7"/>
                  </a:lnTo>
                  <a:lnTo>
                    <a:pt x="159" y="4"/>
                  </a:lnTo>
                  <a:lnTo>
                    <a:pt x="147" y="1"/>
                  </a:lnTo>
                  <a:lnTo>
                    <a:pt x="132" y="0"/>
                  </a:lnTo>
                  <a:lnTo>
                    <a:pt x="118" y="0"/>
                  </a:lnTo>
                  <a:lnTo>
                    <a:pt x="118" y="0"/>
                  </a:lnTo>
                  <a:lnTo>
                    <a:pt x="104" y="0"/>
                  </a:lnTo>
                  <a:lnTo>
                    <a:pt x="90" y="1"/>
                  </a:lnTo>
                  <a:lnTo>
                    <a:pt x="78" y="4"/>
                  </a:lnTo>
                  <a:lnTo>
                    <a:pt x="66" y="7"/>
                  </a:lnTo>
                  <a:lnTo>
                    <a:pt x="55" y="11"/>
                  </a:lnTo>
                  <a:lnTo>
                    <a:pt x="46" y="16"/>
                  </a:lnTo>
                  <a:lnTo>
                    <a:pt x="37" y="23"/>
                  </a:lnTo>
                  <a:lnTo>
                    <a:pt x="29" y="29"/>
                  </a:lnTo>
                  <a:lnTo>
                    <a:pt x="22" y="37"/>
                  </a:lnTo>
                  <a:lnTo>
                    <a:pt x="17" y="46"/>
                  </a:lnTo>
                  <a:lnTo>
                    <a:pt x="11" y="55"/>
                  </a:lnTo>
                  <a:lnTo>
                    <a:pt x="7" y="66"/>
                  </a:lnTo>
                  <a:lnTo>
                    <a:pt x="5" y="77"/>
                  </a:lnTo>
                  <a:lnTo>
                    <a:pt x="2" y="90"/>
                  </a:lnTo>
                  <a:lnTo>
                    <a:pt x="0" y="104"/>
                  </a:lnTo>
                  <a:lnTo>
                    <a:pt x="0" y="118"/>
                  </a:lnTo>
                  <a:lnTo>
                    <a:pt x="0" y="118"/>
                  </a:lnTo>
                  <a:lnTo>
                    <a:pt x="0" y="133"/>
                  </a:lnTo>
                  <a:lnTo>
                    <a:pt x="2" y="146"/>
                  </a:lnTo>
                  <a:lnTo>
                    <a:pt x="5" y="159"/>
                  </a:lnTo>
                  <a:lnTo>
                    <a:pt x="7" y="170"/>
                  </a:lnTo>
                  <a:lnTo>
                    <a:pt x="11" y="181"/>
                  </a:lnTo>
                  <a:lnTo>
                    <a:pt x="17" y="190"/>
                  </a:lnTo>
                  <a:lnTo>
                    <a:pt x="22" y="199"/>
                  </a:lnTo>
                  <a:lnTo>
                    <a:pt x="29" y="207"/>
                  </a:lnTo>
                  <a:lnTo>
                    <a:pt x="37" y="214"/>
                  </a:lnTo>
                  <a:lnTo>
                    <a:pt x="46" y="220"/>
                  </a:lnTo>
                  <a:lnTo>
                    <a:pt x="55" y="225"/>
                  </a:lnTo>
                  <a:lnTo>
                    <a:pt x="66" y="229"/>
                  </a:lnTo>
                  <a:lnTo>
                    <a:pt x="78" y="233"/>
                  </a:lnTo>
                  <a:lnTo>
                    <a:pt x="90" y="235"/>
                  </a:lnTo>
                  <a:lnTo>
                    <a:pt x="104" y="236"/>
                  </a:lnTo>
                  <a:lnTo>
                    <a:pt x="118" y="236"/>
                  </a:lnTo>
                  <a:lnTo>
                    <a:pt x="118"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0"/>
            <p:cNvSpPr>
              <a:spLocks noEditPoints="1"/>
            </p:cNvSpPr>
            <p:nvPr/>
          </p:nvSpPr>
          <p:spPr bwMode="auto">
            <a:xfrm>
              <a:off x="2061" y="0"/>
              <a:ext cx="1638" cy="3240"/>
            </a:xfrm>
            <a:custGeom>
              <a:avLst/>
              <a:gdLst>
                <a:gd name="T0" fmla="*/ 219 w 1638"/>
                <a:gd name="T1" fmla="*/ 0 h 3240"/>
                <a:gd name="T2" fmla="*/ 153 w 1638"/>
                <a:gd name="T3" fmla="*/ 10 h 3240"/>
                <a:gd name="T4" fmla="*/ 97 w 1638"/>
                <a:gd name="T5" fmla="*/ 38 h 3240"/>
                <a:gd name="T6" fmla="*/ 50 w 1638"/>
                <a:gd name="T7" fmla="*/ 80 h 3240"/>
                <a:gd name="T8" fmla="*/ 18 w 1638"/>
                <a:gd name="T9" fmla="*/ 133 h 3240"/>
                <a:gd name="T10" fmla="*/ 1 w 1638"/>
                <a:gd name="T11" fmla="*/ 196 h 3240"/>
                <a:gd name="T12" fmla="*/ 0 w 1638"/>
                <a:gd name="T13" fmla="*/ 3022 h 3240"/>
                <a:gd name="T14" fmla="*/ 10 w 1638"/>
                <a:gd name="T15" fmla="*/ 3087 h 3240"/>
                <a:gd name="T16" fmla="*/ 38 w 1638"/>
                <a:gd name="T17" fmla="*/ 3144 h 3240"/>
                <a:gd name="T18" fmla="*/ 80 w 1638"/>
                <a:gd name="T19" fmla="*/ 3191 h 3240"/>
                <a:gd name="T20" fmla="*/ 133 w 1638"/>
                <a:gd name="T21" fmla="*/ 3223 h 3240"/>
                <a:gd name="T22" fmla="*/ 197 w 1638"/>
                <a:gd name="T23" fmla="*/ 3239 h 3240"/>
                <a:gd name="T24" fmla="*/ 1420 w 1638"/>
                <a:gd name="T25" fmla="*/ 3240 h 3240"/>
                <a:gd name="T26" fmla="*/ 1485 w 1638"/>
                <a:gd name="T27" fmla="*/ 3231 h 3240"/>
                <a:gd name="T28" fmla="*/ 1541 w 1638"/>
                <a:gd name="T29" fmla="*/ 3203 h 3240"/>
                <a:gd name="T30" fmla="*/ 1588 w 1638"/>
                <a:gd name="T31" fmla="*/ 3161 h 3240"/>
                <a:gd name="T32" fmla="*/ 1621 w 1638"/>
                <a:gd name="T33" fmla="*/ 3107 h 3240"/>
                <a:gd name="T34" fmla="*/ 1637 w 1638"/>
                <a:gd name="T35" fmla="*/ 3044 h 3240"/>
                <a:gd name="T36" fmla="*/ 1638 w 1638"/>
                <a:gd name="T37" fmla="*/ 218 h 3240"/>
                <a:gd name="T38" fmla="*/ 1628 w 1638"/>
                <a:gd name="T39" fmla="*/ 153 h 3240"/>
                <a:gd name="T40" fmla="*/ 1600 w 1638"/>
                <a:gd name="T41" fmla="*/ 97 h 3240"/>
                <a:gd name="T42" fmla="*/ 1559 w 1638"/>
                <a:gd name="T43" fmla="*/ 50 h 3240"/>
                <a:gd name="T44" fmla="*/ 1505 w 1638"/>
                <a:gd name="T45" fmla="*/ 18 h 3240"/>
                <a:gd name="T46" fmla="*/ 1442 w 1638"/>
                <a:gd name="T47" fmla="*/ 1 h 3240"/>
                <a:gd name="T48" fmla="*/ 137 w 1638"/>
                <a:gd name="T49" fmla="*/ 2740 h 3240"/>
                <a:gd name="T50" fmla="*/ 1502 w 1638"/>
                <a:gd name="T51" fmla="*/ 3022 h 3240"/>
                <a:gd name="T52" fmla="*/ 1498 w 1638"/>
                <a:gd name="T53" fmla="*/ 3047 h 3240"/>
                <a:gd name="T54" fmla="*/ 1488 w 1638"/>
                <a:gd name="T55" fmla="*/ 3068 h 3240"/>
                <a:gd name="T56" fmla="*/ 1472 w 1638"/>
                <a:gd name="T57" fmla="*/ 3086 h 3240"/>
                <a:gd name="T58" fmla="*/ 1452 w 1638"/>
                <a:gd name="T59" fmla="*/ 3098 h 3240"/>
                <a:gd name="T60" fmla="*/ 1428 w 1638"/>
                <a:gd name="T61" fmla="*/ 3104 h 3240"/>
                <a:gd name="T62" fmla="*/ 219 w 1638"/>
                <a:gd name="T63" fmla="*/ 3104 h 3240"/>
                <a:gd name="T64" fmla="*/ 194 w 1638"/>
                <a:gd name="T65" fmla="*/ 3101 h 3240"/>
                <a:gd name="T66" fmla="*/ 172 w 1638"/>
                <a:gd name="T67" fmla="*/ 3090 h 3240"/>
                <a:gd name="T68" fmla="*/ 156 w 1638"/>
                <a:gd name="T69" fmla="*/ 3074 h 3240"/>
                <a:gd name="T70" fmla="*/ 142 w 1638"/>
                <a:gd name="T71" fmla="*/ 3054 h 3240"/>
                <a:gd name="T72" fmla="*/ 137 w 1638"/>
                <a:gd name="T73" fmla="*/ 3031 h 3240"/>
                <a:gd name="T74" fmla="*/ 1502 w 1638"/>
                <a:gd name="T75" fmla="*/ 537 h 3240"/>
                <a:gd name="T76" fmla="*/ 137 w 1638"/>
                <a:gd name="T77" fmla="*/ 537 h 3240"/>
                <a:gd name="T78" fmla="*/ 1420 w 1638"/>
                <a:gd name="T79" fmla="*/ 136 h 3240"/>
                <a:gd name="T80" fmla="*/ 1437 w 1638"/>
                <a:gd name="T81" fmla="*/ 138 h 3240"/>
                <a:gd name="T82" fmla="*/ 1459 w 1638"/>
                <a:gd name="T83" fmla="*/ 146 h 3240"/>
                <a:gd name="T84" fmla="*/ 1478 w 1638"/>
                <a:gd name="T85" fmla="*/ 160 h 3240"/>
                <a:gd name="T86" fmla="*/ 1492 w 1638"/>
                <a:gd name="T87" fmla="*/ 179 h 3240"/>
                <a:gd name="T88" fmla="*/ 1500 w 1638"/>
                <a:gd name="T89" fmla="*/ 202 h 3240"/>
                <a:gd name="T90" fmla="*/ 1502 w 1638"/>
                <a:gd name="T91" fmla="*/ 401 h 3240"/>
                <a:gd name="T92" fmla="*/ 137 w 1638"/>
                <a:gd name="T93" fmla="*/ 218 h 3240"/>
                <a:gd name="T94" fmla="*/ 140 w 1638"/>
                <a:gd name="T95" fmla="*/ 193 h 3240"/>
                <a:gd name="T96" fmla="*/ 150 w 1638"/>
                <a:gd name="T97" fmla="*/ 172 h 3240"/>
                <a:gd name="T98" fmla="*/ 167 w 1638"/>
                <a:gd name="T99" fmla="*/ 154 h 3240"/>
                <a:gd name="T100" fmla="*/ 187 w 1638"/>
                <a:gd name="T101" fmla="*/ 142 h 3240"/>
                <a:gd name="T102" fmla="*/ 210 w 1638"/>
                <a:gd name="T103" fmla="*/ 137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8" h="3240">
                  <a:moveTo>
                    <a:pt x="1420" y="0"/>
                  </a:moveTo>
                  <a:lnTo>
                    <a:pt x="219" y="0"/>
                  </a:lnTo>
                  <a:lnTo>
                    <a:pt x="219" y="0"/>
                  </a:lnTo>
                  <a:lnTo>
                    <a:pt x="197" y="1"/>
                  </a:lnTo>
                  <a:lnTo>
                    <a:pt x="174" y="4"/>
                  </a:lnTo>
                  <a:lnTo>
                    <a:pt x="153" y="10"/>
                  </a:lnTo>
                  <a:lnTo>
                    <a:pt x="133" y="18"/>
                  </a:lnTo>
                  <a:lnTo>
                    <a:pt x="114" y="27"/>
                  </a:lnTo>
                  <a:lnTo>
                    <a:pt x="97" y="38"/>
                  </a:lnTo>
                  <a:lnTo>
                    <a:pt x="80" y="50"/>
                  </a:lnTo>
                  <a:lnTo>
                    <a:pt x="64" y="64"/>
                  </a:lnTo>
                  <a:lnTo>
                    <a:pt x="50" y="80"/>
                  </a:lnTo>
                  <a:lnTo>
                    <a:pt x="38" y="97"/>
                  </a:lnTo>
                  <a:lnTo>
                    <a:pt x="27" y="114"/>
                  </a:lnTo>
                  <a:lnTo>
                    <a:pt x="18" y="133"/>
                  </a:lnTo>
                  <a:lnTo>
                    <a:pt x="10" y="153"/>
                  </a:lnTo>
                  <a:lnTo>
                    <a:pt x="4" y="175"/>
                  </a:lnTo>
                  <a:lnTo>
                    <a:pt x="1" y="196"/>
                  </a:lnTo>
                  <a:lnTo>
                    <a:pt x="0" y="218"/>
                  </a:lnTo>
                  <a:lnTo>
                    <a:pt x="0" y="3022"/>
                  </a:lnTo>
                  <a:lnTo>
                    <a:pt x="0" y="3022"/>
                  </a:lnTo>
                  <a:lnTo>
                    <a:pt x="1" y="3044"/>
                  </a:lnTo>
                  <a:lnTo>
                    <a:pt x="4" y="3067"/>
                  </a:lnTo>
                  <a:lnTo>
                    <a:pt x="10" y="3087"/>
                  </a:lnTo>
                  <a:lnTo>
                    <a:pt x="18" y="3107"/>
                  </a:lnTo>
                  <a:lnTo>
                    <a:pt x="27" y="3127"/>
                  </a:lnTo>
                  <a:lnTo>
                    <a:pt x="38" y="3144"/>
                  </a:lnTo>
                  <a:lnTo>
                    <a:pt x="50" y="3161"/>
                  </a:lnTo>
                  <a:lnTo>
                    <a:pt x="64" y="3177"/>
                  </a:lnTo>
                  <a:lnTo>
                    <a:pt x="80" y="3191"/>
                  </a:lnTo>
                  <a:lnTo>
                    <a:pt x="97" y="3203"/>
                  </a:lnTo>
                  <a:lnTo>
                    <a:pt x="114" y="3214"/>
                  </a:lnTo>
                  <a:lnTo>
                    <a:pt x="133" y="3223"/>
                  </a:lnTo>
                  <a:lnTo>
                    <a:pt x="153" y="3231"/>
                  </a:lnTo>
                  <a:lnTo>
                    <a:pt x="174" y="3236"/>
                  </a:lnTo>
                  <a:lnTo>
                    <a:pt x="197" y="3239"/>
                  </a:lnTo>
                  <a:lnTo>
                    <a:pt x="219" y="3240"/>
                  </a:lnTo>
                  <a:lnTo>
                    <a:pt x="1420" y="3240"/>
                  </a:lnTo>
                  <a:lnTo>
                    <a:pt x="1420" y="3240"/>
                  </a:lnTo>
                  <a:lnTo>
                    <a:pt x="1442" y="3239"/>
                  </a:lnTo>
                  <a:lnTo>
                    <a:pt x="1464" y="3236"/>
                  </a:lnTo>
                  <a:lnTo>
                    <a:pt x="1485" y="3231"/>
                  </a:lnTo>
                  <a:lnTo>
                    <a:pt x="1505" y="3223"/>
                  </a:lnTo>
                  <a:lnTo>
                    <a:pt x="1524" y="3214"/>
                  </a:lnTo>
                  <a:lnTo>
                    <a:pt x="1541" y="3203"/>
                  </a:lnTo>
                  <a:lnTo>
                    <a:pt x="1559" y="3191"/>
                  </a:lnTo>
                  <a:lnTo>
                    <a:pt x="1575" y="3177"/>
                  </a:lnTo>
                  <a:lnTo>
                    <a:pt x="1588" y="3161"/>
                  </a:lnTo>
                  <a:lnTo>
                    <a:pt x="1600" y="3144"/>
                  </a:lnTo>
                  <a:lnTo>
                    <a:pt x="1611" y="3127"/>
                  </a:lnTo>
                  <a:lnTo>
                    <a:pt x="1621" y="3107"/>
                  </a:lnTo>
                  <a:lnTo>
                    <a:pt x="1628" y="3087"/>
                  </a:lnTo>
                  <a:lnTo>
                    <a:pt x="1634" y="3067"/>
                  </a:lnTo>
                  <a:lnTo>
                    <a:pt x="1637" y="3044"/>
                  </a:lnTo>
                  <a:lnTo>
                    <a:pt x="1638" y="3022"/>
                  </a:lnTo>
                  <a:lnTo>
                    <a:pt x="1638" y="218"/>
                  </a:lnTo>
                  <a:lnTo>
                    <a:pt x="1638" y="218"/>
                  </a:lnTo>
                  <a:lnTo>
                    <a:pt x="1637" y="196"/>
                  </a:lnTo>
                  <a:lnTo>
                    <a:pt x="1634" y="175"/>
                  </a:lnTo>
                  <a:lnTo>
                    <a:pt x="1628" y="153"/>
                  </a:lnTo>
                  <a:lnTo>
                    <a:pt x="1621" y="133"/>
                  </a:lnTo>
                  <a:lnTo>
                    <a:pt x="1611" y="114"/>
                  </a:lnTo>
                  <a:lnTo>
                    <a:pt x="1600" y="97"/>
                  </a:lnTo>
                  <a:lnTo>
                    <a:pt x="1588" y="80"/>
                  </a:lnTo>
                  <a:lnTo>
                    <a:pt x="1575" y="64"/>
                  </a:lnTo>
                  <a:lnTo>
                    <a:pt x="1559" y="50"/>
                  </a:lnTo>
                  <a:lnTo>
                    <a:pt x="1541" y="38"/>
                  </a:lnTo>
                  <a:lnTo>
                    <a:pt x="1524" y="27"/>
                  </a:lnTo>
                  <a:lnTo>
                    <a:pt x="1505" y="18"/>
                  </a:lnTo>
                  <a:lnTo>
                    <a:pt x="1485" y="10"/>
                  </a:lnTo>
                  <a:lnTo>
                    <a:pt x="1464" y="4"/>
                  </a:lnTo>
                  <a:lnTo>
                    <a:pt x="1442" y="1"/>
                  </a:lnTo>
                  <a:lnTo>
                    <a:pt x="1420" y="0"/>
                  </a:lnTo>
                  <a:lnTo>
                    <a:pt x="1420" y="0"/>
                  </a:lnTo>
                  <a:close/>
                  <a:moveTo>
                    <a:pt x="137" y="2740"/>
                  </a:moveTo>
                  <a:lnTo>
                    <a:pt x="1502" y="2740"/>
                  </a:lnTo>
                  <a:lnTo>
                    <a:pt x="1502" y="3022"/>
                  </a:lnTo>
                  <a:lnTo>
                    <a:pt x="1502" y="3022"/>
                  </a:lnTo>
                  <a:lnTo>
                    <a:pt x="1501" y="3031"/>
                  </a:lnTo>
                  <a:lnTo>
                    <a:pt x="1500" y="3039"/>
                  </a:lnTo>
                  <a:lnTo>
                    <a:pt x="1498" y="3047"/>
                  </a:lnTo>
                  <a:lnTo>
                    <a:pt x="1496" y="3054"/>
                  </a:lnTo>
                  <a:lnTo>
                    <a:pt x="1492" y="3061"/>
                  </a:lnTo>
                  <a:lnTo>
                    <a:pt x="1488" y="3068"/>
                  </a:lnTo>
                  <a:lnTo>
                    <a:pt x="1484" y="3074"/>
                  </a:lnTo>
                  <a:lnTo>
                    <a:pt x="1478" y="3080"/>
                  </a:lnTo>
                  <a:lnTo>
                    <a:pt x="1472" y="3086"/>
                  </a:lnTo>
                  <a:lnTo>
                    <a:pt x="1466" y="3090"/>
                  </a:lnTo>
                  <a:lnTo>
                    <a:pt x="1459" y="3094"/>
                  </a:lnTo>
                  <a:lnTo>
                    <a:pt x="1452" y="3098"/>
                  </a:lnTo>
                  <a:lnTo>
                    <a:pt x="1445" y="3101"/>
                  </a:lnTo>
                  <a:lnTo>
                    <a:pt x="1437" y="3103"/>
                  </a:lnTo>
                  <a:lnTo>
                    <a:pt x="1428" y="3104"/>
                  </a:lnTo>
                  <a:lnTo>
                    <a:pt x="1420" y="3104"/>
                  </a:lnTo>
                  <a:lnTo>
                    <a:pt x="219" y="3104"/>
                  </a:lnTo>
                  <a:lnTo>
                    <a:pt x="219" y="3104"/>
                  </a:lnTo>
                  <a:lnTo>
                    <a:pt x="210" y="3104"/>
                  </a:lnTo>
                  <a:lnTo>
                    <a:pt x="202" y="3103"/>
                  </a:lnTo>
                  <a:lnTo>
                    <a:pt x="194" y="3101"/>
                  </a:lnTo>
                  <a:lnTo>
                    <a:pt x="187" y="3098"/>
                  </a:lnTo>
                  <a:lnTo>
                    <a:pt x="179" y="3094"/>
                  </a:lnTo>
                  <a:lnTo>
                    <a:pt x="172" y="3090"/>
                  </a:lnTo>
                  <a:lnTo>
                    <a:pt x="167" y="3086"/>
                  </a:lnTo>
                  <a:lnTo>
                    <a:pt x="160" y="3080"/>
                  </a:lnTo>
                  <a:lnTo>
                    <a:pt x="156" y="3074"/>
                  </a:lnTo>
                  <a:lnTo>
                    <a:pt x="150" y="3068"/>
                  </a:lnTo>
                  <a:lnTo>
                    <a:pt x="147" y="3061"/>
                  </a:lnTo>
                  <a:lnTo>
                    <a:pt x="142" y="3054"/>
                  </a:lnTo>
                  <a:lnTo>
                    <a:pt x="140" y="3047"/>
                  </a:lnTo>
                  <a:lnTo>
                    <a:pt x="138" y="3039"/>
                  </a:lnTo>
                  <a:lnTo>
                    <a:pt x="137" y="3031"/>
                  </a:lnTo>
                  <a:lnTo>
                    <a:pt x="137" y="3022"/>
                  </a:lnTo>
                  <a:lnTo>
                    <a:pt x="137" y="2740"/>
                  </a:lnTo>
                  <a:close/>
                  <a:moveTo>
                    <a:pt x="1502" y="537"/>
                  </a:moveTo>
                  <a:lnTo>
                    <a:pt x="1502" y="2604"/>
                  </a:lnTo>
                  <a:lnTo>
                    <a:pt x="137" y="2604"/>
                  </a:lnTo>
                  <a:lnTo>
                    <a:pt x="137" y="537"/>
                  </a:lnTo>
                  <a:lnTo>
                    <a:pt x="1502" y="537"/>
                  </a:lnTo>
                  <a:close/>
                  <a:moveTo>
                    <a:pt x="219" y="136"/>
                  </a:moveTo>
                  <a:lnTo>
                    <a:pt x="1420" y="136"/>
                  </a:lnTo>
                  <a:lnTo>
                    <a:pt x="1420" y="136"/>
                  </a:lnTo>
                  <a:lnTo>
                    <a:pt x="1428" y="137"/>
                  </a:lnTo>
                  <a:lnTo>
                    <a:pt x="1437" y="138"/>
                  </a:lnTo>
                  <a:lnTo>
                    <a:pt x="1445" y="140"/>
                  </a:lnTo>
                  <a:lnTo>
                    <a:pt x="1452" y="142"/>
                  </a:lnTo>
                  <a:lnTo>
                    <a:pt x="1459" y="146"/>
                  </a:lnTo>
                  <a:lnTo>
                    <a:pt x="1466" y="150"/>
                  </a:lnTo>
                  <a:lnTo>
                    <a:pt x="1472" y="154"/>
                  </a:lnTo>
                  <a:lnTo>
                    <a:pt x="1478" y="160"/>
                  </a:lnTo>
                  <a:lnTo>
                    <a:pt x="1484" y="166"/>
                  </a:lnTo>
                  <a:lnTo>
                    <a:pt x="1488" y="172"/>
                  </a:lnTo>
                  <a:lnTo>
                    <a:pt x="1492" y="179"/>
                  </a:lnTo>
                  <a:lnTo>
                    <a:pt x="1496" y="187"/>
                  </a:lnTo>
                  <a:lnTo>
                    <a:pt x="1498" y="193"/>
                  </a:lnTo>
                  <a:lnTo>
                    <a:pt x="1500" y="202"/>
                  </a:lnTo>
                  <a:lnTo>
                    <a:pt x="1501" y="210"/>
                  </a:lnTo>
                  <a:lnTo>
                    <a:pt x="1502" y="218"/>
                  </a:lnTo>
                  <a:lnTo>
                    <a:pt x="1502" y="401"/>
                  </a:lnTo>
                  <a:lnTo>
                    <a:pt x="137" y="401"/>
                  </a:lnTo>
                  <a:lnTo>
                    <a:pt x="137" y="218"/>
                  </a:lnTo>
                  <a:lnTo>
                    <a:pt x="137" y="218"/>
                  </a:lnTo>
                  <a:lnTo>
                    <a:pt x="137" y="210"/>
                  </a:lnTo>
                  <a:lnTo>
                    <a:pt x="138" y="202"/>
                  </a:lnTo>
                  <a:lnTo>
                    <a:pt x="140" y="193"/>
                  </a:lnTo>
                  <a:lnTo>
                    <a:pt x="142" y="187"/>
                  </a:lnTo>
                  <a:lnTo>
                    <a:pt x="147" y="179"/>
                  </a:lnTo>
                  <a:lnTo>
                    <a:pt x="150" y="172"/>
                  </a:lnTo>
                  <a:lnTo>
                    <a:pt x="156" y="166"/>
                  </a:lnTo>
                  <a:lnTo>
                    <a:pt x="160" y="160"/>
                  </a:lnTo>
                  <a:lnTo>
                    <a:pt x="167" y="154"/>
                  </a:lnTo>
                  <a:lnTo>
                    <a:pt x="172" y="150"/>
                  </a:lnTo>
                  <a:lnTo>
                    <a:pt x="179" y="146"/>
                  </a:lnTo>
                  <a:lnTo>
                    <a:pt x="187" y="142"/>
                  </a:lnTo>
                  <a:lnTo>
                    <a:pt x="194" y="140"/>
                  </a:lnTo>
                  <a:lnTo>
                    <a:pt x="202" y="138"/>
                  </a:lnTo>
                  <a:lnTo>
                    <a:pt x="210" y="137"/>
                  </a:lnTo>
                  <a:lnTo>
                    <a:pt x="219" y="136"/>
                  </a:lnTo>
                  <a:lnTo>
                    <a:pt x="219"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1"/>
            <p:cNvSpPr>
              <a:spLocks/>
            </p:cNvSpPr>
            <p:nvPr/>
          </p:nvSpPr>
          <p:spPr bwMode="auto">
            <a:xfrm>
              <a:off x="2662" y="200"/>
              <a:ext cx="436" cy="137"/>
            </a:xfrm>
            <a:custGeom>
              <a:avLst/>
              <a:gdLst>
                <a:gd name="T0" fmla="*/ 68 w 436"/>
                <a:gd name="T1" fmla="*/ 137 h 137"/>
                <a:gd name="T2" fmla="*/ 368 w 436"/>
                <a:gd name="T3" fmla="*/ 137 h 137"/>
                <a:gd name="T4" fmla="*/ 368 w 436"/>
                <a:gd name="T5" fmla="*/ 137 h 137"/>
                <a:gd name="T6" fmla="*/ 382 w 436"/>
                <a:gd name="T7" fmla="*/ 135 h 137"/>
                <a:gd name="T8" fmla="*/ 396 w 436"/>
                <a:gd name="T9" fmla="*/ 131 h 137"/>
                <a:gd name="T10" fmla="*/ 407 w 436"/>
                <a:gd name="T11" fmla="*/ 126 h 137"/>
                <a:gd name="T12" fmla="*/ 417 w 436"/>
                <a:gd name="T13" fmla="*/ 118 h 137"/>
                <a:gd name="T14" fmla="*/ 426 w 436"/>
                <a:gd name="T15" fmla="*/ 108 h 137"/>
                <a:gd name="T16" fmla="*/ 431 w 436"/>
                <a:gd name="T17" fmla="*/ 96 h 137"/>
                <a:gd name="T18" fmla="*/ 435 w 436"/>
                <a:gd name="T19" fmla="*/ 82 h 137"/>
                <a:gd name="T20" fmla="*/ 436 w 436"/>
                <a:gd name="T21" fmla="*/ 68 h 137"/>
                <a:gd name="T22" fmla="*/ 436 w 436"/>
                <a:gd name="T23" fmla="*/ 68 h 137"/>
                <a:gd name="T24" fmla="*/ 435 w 436"/>
                <a:gd name="T25" fmla="*/ 55 h 137"/>
                <a:gd name="T26" fmla="*/ 431 w 436"/>
                <a:gd name="T27" fmla="*/ 41 h 137"/>
                <a:gd name="T28" fmla="*/ 426 w 436"/>
                <a:gd name="T29" fmla="*/ 29 h 137"/>
                <a:gd name="T30" fmla="*/ 417 w 436"/>
                <a:gd name="T31" fmla="*/ 19 h 137"/>
                <a:gd name="T32" fmla="*/ 407 w 436"/>
                <a:gd name="T33" fmla="*/ 11 h 137"/>
                <a:gd name="T34" fmla="*/ 396 w 436"/>
                <a:gd name="T35" fmla="*/ 6 h 137"/>
                <a:gd name="T36" fmla="*/ 382 w 436"/>
                <a:gd name="T37" fmla="*/ 2 h 137"/>
                <a:gd name="T38" fmla="*/ 368 w 436"/>
                <a:gd name="T39" fmla="*/ 0 h 137"/>
                <a:gd name="T40" fmla="*/ 68 w 436"/>
                <a:gd name="T41" fmla="*/ 0 h 137"/>
                <a:gd name="T42" fmla="*/ 68 w 436"/>
                <a:gd name="T43" fmla="*/ 0 h 137"/>
                <a:gd name="T44" fmla="*/ 54 w 436"/>
                <a:gd name="T45" fmla="*/ 2 h 137"/>
                <a:gd name="T46" fmla="*/ 40 w 436"/>
                <a:gd name="T47" fmla="*/ 6 h 137"/>
                <a:gd name="T48" fmla="*/ 29 w 436"/>
                <a:gd name="T49" fmla="*/ 11 h 137"/>
                <a:gd name="T50" fmla="*/ 19 w 436"/>
                <a:gd name="T51" fmla="*/ 19 h 137"/>
                <a:gd name="T52" fmla="*/ 11 w 436"/>
                <a:gd name="T53" fmla="*/ 29 h 137"/>
                <a:gd name="T54" fmla="*/ 5 w 436"/>
                <a:gd name="T55" fmla="*/ 41 h 137"/>
                <a:gd name="T56" fmla="*/ 1 w 436"/>
                <a:gd name="T57" fmla="*/ 55 h 137"/>
                <a:gd name="T58" fmla="*/ 0 w 436"/>
                <a:gd name="T59" fmla="*/ 68 h 137"/>
                <a:gd name="T60" fmla="*/ 0 w 436"/>
                <a:gd name="T61" fmla="*/ 68 h 137"/>
                <a:gd name="T62" fmla="*/ 1 w 436"/>
                <a:gd name="T63" fmla="*/ 82 h 137"/>
                <a:gd name="T64" fmla="*/ 5 w 436"/>
                <a:gd name="T65" fmla="*/ 96 h 137"/>
                <a:gd name="T66" fmla="*/ 11 w 436"/>
                <a:gd name="T67" fmla="*/ 108 h 137"/>
                <a:gd name="T68" fmla="*/ 19 w 436"/>
                <a:gd name="T69" fmla="*/ 118 h 137"/>
                <a:gd name="T70" fmla="*/ 29 w 436"/>
                <a:gd name="T71" fmla="*/ 126 h 137"/>
                <a:gd name="T72" fmla="*/ 40 w 436"/>
                <a:gd name="T73" fmla="*/ 131 h 137"/>
                <a:gd name="T74" fmla="*/ 54 w 436"/>
                <a:gd name="T75" fmla="*/ 135 h 137"/>
                <a:gd name="T76" fmla="*/ 68 w 436"/>
                <a:gd name="T77" fmla="*/ 137 h 137"/>
                <a:gd name="T78" fmla="*/ 68 w 436"/>
                <a:gd name="T7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6" h="137">
                  <a:moveTo>
                    <a:pt x="68" y="137"/>
                  </a:moveTo>
                  <a:lnTo>
                    <a:pt x="368" y="137"/>
                  </a:lnTo>
                  <a:lnTo>
                    <a:pt x="368" y="137"/>
                  </a:lnTo>
                  <a:lnTo>
                    <a:pt x="382" y="135"/>
                  </a:lnTo>
                  <a:lnTo>
                    <a:pt x="396" y="131"/>
                  </a:lnTo>
                  <a:lnTo>
                    <a:pt x="407" y="126"/>
                  </a:lnTo>
                  <a:lnTo>
                    <a:pt x="417" y="118"/>
                  </a:lnTo>
                  <a:lnTo>
                    <a:pt x="426" y="108"/>
                  </a:lnTo>
                  <a:lnTo>
                    <a:pt x="431" y="96"/>
                  </a:lnTo>
                  <a:lnTo>
                    <a:pt x="435" y="82"/>
                  </a:lnTo>
                  <a:lnTo>
                    <a:pt x="436" y="68"/>
                  </a:lnTo>
                  <a:lnTo>
                    <a:pt x="436" y="68"/>
                  </a:lnTo>
                  <a:lnTo>
                    <a:pt x="435" y="55"/>
                  </a:lnTo>
                  <a:lnTo>
                    <a:pt x="431" y="41"/>
                  </a:lnTo>
                  <a:lnTo>
                    <a:pt x="426" y="29"/>
                  </a:lnTo>
                  <a:lnTo>
                    <a:pt x="417" y="19"/>
                  </a:lnTo>
                  <a:lnTo>
                    <a:pt x="407" y="11"/>
                  </a:lnTo>
                  <a:lnTo>
                    <a:pt x="396" y="6"/>
                  </a:lnTo>
                  <a:lnTo>
                    <a:pt x="382" y="2"/>
                  </a:lnTo>
                  <a:lnTo>
                    <a:pt x="368" y="0"/>
                  </a:lnTo>
                  <a:lnTo>
                    <a:pt x="68" y="0"/>
                  </a:lnTo>
                  <a:lnTo>
                    <a:pt x="68" y="0"/>
                  </a:lnTo>
                  <a:lnTo>
                    <a:pt x="54" y="2"/>
                  </a:lnTo>
                  <a:lnTo>
                    <a:pt x="40" y="6"/>
                  </a:lnTo>
                  <a:lnTo>
                    <a:pt x="29" y="11"/>
                  </a:lnTo>
                  <a:lnTo>
                    <a:pt x="19" y="19"/>
                  </a:lnTo>
                  <a:lnTo>
                    <a:pt x="11" y="29"/>
                  </a:lnTo>
                  <a:lnTo>
                    <a:pt x="5" y="41"/>
                  </a:lnTo>
                  <a:lnTo>
                    <a:pt x="1" y="55"/>
                  </a:lnTo>
                  <a:lnTo>
                    <a:pt x="0" y="68"/>
                  </a:lnTo>
                  <a:lnTo>
                    <a:pt x="0" y="68"/>
                  </a:lnTo>
                  <a:lnTo>
                    <a:pt x="1" y="82"/>
                  </a:lnTo>
                  <a:lnTo>
                    <a:pt x="5" y="96"/>
                  </a:lnTo>
                  <a:lnTo>
                    <a:pt x="11" y="108"/>
                  </a:lnTo>
                  <a:lnTo>
                    <a:pt x="19" y="118"/>
                  </a:lnTo>
                  <a:lnTo>
                    <a:pt x="29" y="126"/>
                  </a:lnTo>
                  <a:lnTo>
                    <a:pt x="40" y="131"/>
                  </a:lnTo>
                  <a:lnTo>
                    <a:pt x="54" y="135"/>
                  </a:lnTo>
                  <a:lnTo>
                    <a:pt x="68" y="137"/>
                  </a:lnTo>
                  <a:lnTo>
                    <a:pt x="68"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1307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Scenario 1:</a:t>
            </a:r>
          </a:p>
          <a:p>
            <a:r>
              <a:rPr lang="en-US" dirty="0"/>
              <a:t>Back-to-School Night</a:t>
            </a:r>
          </a:p>
        </p:txBody>
      </p:sp>
      <p:sp>
        <p:nvSpPr>
          <p:cNvPr id="4" name="Content Placeholder 2"/>
          <p:cNvSpPr txBox="1">
            <a:spLocks/>
          </p:cNvSpPr>
          <p:nvPr/>
        </p:nvSpPr>
        <p:spPr>
          <a:xfrm>
            <a:off x="569059" y="2206983"/>
            <a:ext cx="4685966" cy="3865571"/>
          </a:xfrm>
          <a:prstGeom prst="rect">
            <a:avLst/>
          </a:prstGeom>
        </p:spPr>
        <p:txBody>
          <a:bodyPr anchor="t">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SMS content is shortened to 140 characters</a:t>
            </a:r>
          </a:p>
          <a:p>
            <a:r>
              <a:rPr lang="en-US" dirty="0"/>
              <a:t>All text messages (SMS) will include opt-out instructions</a:t>
            </a:r>
          </a:p>
          <a:p>
            <a:r>
              <a:rPr lang="en-US" dirty="0"/>
              <a:t>Mobile subscribers can text ‘HELP’ to 23177 or 63079 for additional instructions on opting in or out</a:t>
            </a:r>
          </a:p>
          <a:p>
            <a:r>
              <a:rPr lang="en-US" dirty="0"/>
              <a:t>Mobile subscribers reply STOP to opt </a:t>
            </a:r>
            <a:r>
              <a:rPr lang="en-US" dirty="0" smtClean="0"/>
              <a:t>out</a:t>
            </a:r>
            <a:endParaRPr lang="en-US" dirty="0"/>
          </a:p>
        </p:txBody>
      </p:sp>
      <p:sp>
        <p:nvSpPr>
          <p:cNvPr id="23" name="Rectangle 22"/>
          <p:cNvSpPr/>
          <p:nvPr/>
        </p:nvSpPr>
        <p:spPr>
          <a:xfrm>
            <a:off x="5745907" y="4360359"/>
            <a:ext cx="981913" cy="1429192"/>
          </a:xfrm>
          <a:prstGeom prst="rect">
            <a:avLst/>
          </a:prstGeom>
          <a:solidFill>
            <a:srgbClr val="F4EEE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1833" r="20534" b="17724"/>
          <a:stretch/>
        </p:blipFill>
        <p:spPr>
          <a:xfrm>
            <a:off x="5745906" y="4367684"/>
            <a:ext cx="981914" cy="1425469"/>
          </a:xfrm>
          <a:prstGeom prst="rect">
            <a:avLst/>
          </a:prstGeom>
        </p:spPr>
      </p:pic>
      <p:grpSp>
        <p:nvGrpSpPr>
          <p:cNvPr id="25" name="Group 38"/>
          <p:cNvGrpSpPr>
            <a:grpSpLocks noChangeAspect="1"/>
          </p:cNvGrpSpPr>
          <p:nvPr/>
        </p:nvGrpSpPr>
        <p:grpSpPr bwMode="auto">
          <a:xfrm>
            <a:off x="5670578" y="3989061"/>
            <a:ext cx="1132572" cy="2240241"/>
            <a:chOff x="2061" y="0"/>
            <a:chExt cx="1638" cy="3240"/>
          </a:xfrm>
          <a:solidFill>
            <a:schemeClr val="tx1"/>
          </a:solidFill>
        </p:grpSpPr>
        <p:sp>
          <p:nvSpPr>
            <p:cNvPr id="26" name="Freeform 39"/>
            <p:cNvSpPr>
              <a:spLocks/>
            </p:cNvSpPr>
            <p:nvPr/>
          </p:nvSpPr>
          <p:spPr bwMode="auto">
            <a:xfrm>
              <a:off x="2762" y="2804"/>
              <a:ext cx="236" cy="236"/>
            </a:xfrm>
            <a:custGeom>
              <a:avLst/>
              <a:gdLst>
                <a:gd name="T0" fmla="*/ 118 w 236"/>
                <a:gd name="T1" fmla="*/ 236 h 236"/>
                <a:gd name="T2" fmla="*/ 147 w 236"/>
                <a:gd name="T3" fmla="*/ 235 h 236"/>
                <a:gd name="T4" fmla="*/ 170 w 236"/>
                <a:gd name="T5" fmla="*/ 229 h 236"/>
                <a:gd name="T6" fmla="*/ 191 w 236"/>
                <a:gd name="T7" fmla="*/ 220 h 236"/>
                <a:gd name="T8" fmla="*/ 207 w 236"/>
                <a:gd name="T9" fmla="*/ 207 h 236"/>
                <a:gd name="T10" fmla="*/ 220 w 236"/>
                <a:gd name="T11" fmla="*/ 190 h 236"/>
                <a:gd name="T12" fmla="*/ 229 w 236"/>
                <a:gd name="T13" fmla="*/ 170 h 236"/>
                <a:gd name="T14" fmla="*/ 235 w 236"/>
                <a:gd name="T15" fmla="*/ 146 h 236"/>
                <a:gd name="T16" fmla="*/ 236 w 236"/>
                <a:gd name="T17" fmla="*/ 118 h 236"/>
                <a:gd name="T18" fmla="*/ 236 w 236"/>
                <a:gd name="T19" fmla="*/ 104 h 236"/>
                <a:gd name="T20" fmla="*/ 232 w 236"/>
                <a:gd name="T21" fmla="*/ 77 h 236"/>
                <a:gd name="T22" fmla="*/ 225 w 236"/>
                <a:gd name="T23" fmla="*/ 55 h 236"/>
                <a:gd name="T24" fmla="*/ 215 w 236"/>
                <a:gd name="T25" fmla="*/ 37 h 236"/>
                <a:gd name="T26" fmla="*/ 199 w 236"/>
                <a:gd name="T27" fmla="*/ 23 h 236"/>
                <a:gd name="T28" fmla="*/ 181 w 236"/>
                <a:gd name="T29" fmla="*/ 11 h 236"/>
                <a:gd name="T30" fmla="*/ 159 w 236"/>
                <a:gd name="T31" fmla="*/ 4 h 236"/>
                <a:gd name="T32" fmla="*/ 132 w 236"/>
                <a:gd name="T33" fmla="*/ 0 h 236"/>
                <a:gd name="T34" fmla="*/ 118 w 236"/>
                <a:gd name="T35" fmla="*/ 0 h 236"/>
                <a:gd name="T36" fmla="*/ 90 w 236"/>
                <a:gd name="T37" fmla="*/ 1 h 236"/>
                <a:gd name="T38" fmla="*/ 66 w 236"/>
                <a:gd name="T39" fmla="*/ 7 h 236"/>
                <a:gd name="T40" fmla="*/ 46 w 236"/>
                <a:gd name="T41" fmla="*/ 16 h 236"/>
                <a:gd name="T42" fmla="*/ 29 w 236"/>
                <a:gd name="T43" fmla="*/ 29 h 236"/>
                <a:gd name="T44" fmla="*/ 17 w 236"/>
                <a:gd name="T45" fmla="*/ 46 h 236"/>
                <a:gd name="T46" fmla="*/ 7 w 236"/>
                <a:gd name="T47" fmla="*/ 66 h 236"/>
                <a:gd name="T48" fmla="*/ 2 w 236"/>
                <a:gd name="T49" fmla="*/ 90 h 236"/>
                <a:gd name="T50" fmla="*/ 0 w 236"/>
                <a:gd name="T51" fmla="*/ 118 h 236"/>
                <a:gd name="T52" fmla="*/ 0 w 236"/>
                <a:gd name="T53" fmla="*/ 133 h 236"/>
                <a:gd name="T54" fmla="*/ 5 w 236"/>
                <a:gd name="T55" fmla="*/ 159 h 236"/>
                <a:gd name="T56" fmla="*/ 11 w 236"/>
                <a:gd name="T57" fmla="*/ 181 h 236"/>
                <a:gd name="T58" fmla="*/ 22 w 236"/>
                <a:gd name="T59" fmla="*/ 199 h 236"/>
                <a:gd name="T60" fmla="*/ 37 w 236"/>
                <a:gd name="T61" fmla="*/ 214 h 236"/>
                <a:gd name="T62" fmla="*/ 55 w 236"/>
                <a:gd name="T63" fmla="*/ 225 h 236"/>
                <a:gd name="T64" fmla="*/ 78 w 236"/>
                <a:gd name="T65" fmla="*/ 233 h 236"/>
                <a:gd name="T66" fmla="*/ 104 w 236"/>
                <a:gd name="T67" fmla="*/ 236 h 236"/>
                <a:gd name="T68" fmla="*/ 118 w 236"/>
                <a:gd name="T6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6">
                  <a:moveTo>
                    <a:pt x="118" y="236"/>
                  </a:moveTo>
                  <a:lnTo>
                    <a:pt x="118" y="236"/>
                  </a:lnTo>
                  <a:lnTo>
                    <a:pt x="132" y="236"/>
                  </a:lnTo>
                  <a:lnTo>
                    <a:pt x="147" y="235"/>
                  </a:lnTo>
                  <a:lnTo>
                    <a:pt x="159" y="233"/>
                  </a:lnTo>
                  <a:lnTo>
                    <a:pt x="170" y="229"/>
                  </a:lnTo>
                  <a:lnTo>
                    <a:pt x="181" y="225"/>
                  </a:lnTo>
                  <a:lnTo>
                    <a:pt x="191" y="220"/>
                  </a:lnTo>
                  <a:lnTo>
                    <a:pt x="199" y="214"/>
                  </a:lnTo>
                  <a:lnTo>
                    <a:pt x="207" y="207"/>
                  </a:lnTo>
                  <a:lnTo>
                    <a:pt x="215" y="199"/>
                  </a:lnTo>
                  <a:lnTo>
                    <a:pt x="220" y="190"/>
                  </a:lnTo>
                  <a:lnTo>
                    <a:pt x="225" y="181"/>
                  </a:lnTo>
                  <a:lnTo>
                    <a:pt x="229" y="170"/>
                  </a:lnTo>
                  <a:lnTo>
                    <a:pt x="232" y="159"/>
                  </a:lnTo>
                  <a:lnTo>
                    <a:pt x="235" y="146"/>
                  </a:lnTo>
                  <a:lnTo>
                    <a:pt x="236" y="133"/>
                  </a:lnTo>
                  <a:lnTo>
                    <a:pt x="236" y="118"/>
                  </a:lnTo>
                  <a:lnTo>
                    <a:pt x="236" y="118"/>
                  </a:lnTo>
                  <a:lnTo>
                    <a:pt x="236" y="104"/>
                  </a:lnTo>
                  <a:lnTo>
                    <a:pt x="235" y="90"/>
                  </a:lnTo>
                  <a:lnTo>
                    <a:pt x="232" y="77"/>
                  </a:lnTo>
                  <a:lnTo>
                    <a:pt x="229" y="66"/>
                  </a:lnTo>
                  <a:lnTo>
                    <a:pt x="225" y="55"/>
                  </a:lnTo>
                  <a:lnTo>
                    <a:pt x="220" y="46"/>
                  </a:lnTo>
                  <a:lnTo>
                    <a:pt x="215" y="37"/>
                  </a:lnTo>
                  <a:lnTo>
                    <a:pt x="207" y="29"/>
                  </a:lnTo>
                  <a:lnTo>
                    <a:pt x="199" y="23"/>
                  </a:lnTo>
                  <a:lnTo>
                    <a:pt x="191" y="16"/>
                  </a:lnTo>
                  <a:lnTo>
                    <a:pt x="181" y="11"/>
                  </a:lnTo>
                  <a:lnTo>
                    <a:pt x="170" y="7"/>
                  </a:lnTo>
                  <a:lnTo>
                    <a:pt x="159" y="4"/>
                  </a:lnTo>
                  <a:lnTo>
                    <a:pt x="147" y="1"/>
                  </a:lnTo>
                  <a:lnTo>
                    <a:pt x="132" y="0"/>
                  </a:lnTo>
                  <a:lnTo>
                    <a:pt x="118" y="0"/>
                  </a:lnTo>
                  <a:lnTo>
                    <a:pt x="118" y="0"/>
                  </a:lnTo>
                  <a:lnTo>
                    <a:pt x="104" y="0"/>
                  </a:lnTo>
                  <a:lnTo>
                    <a:pt x="90" y="1"/>
                  </a:lnTo>
                  <a:lnTo>
                    <a:pt x="78" y="4"/>
                  </a:lnTo>
                  <a:lnTo>
                    <a:pt x="66" y="7"/>
                  </a:lnTo>
                  <a:lnTo>
                    <a:pt x="55" y="11"/>
                  </a:lnTo>
                  <a:lnTo>
                    <a:pt x="46" y="16"/>
                  </a:lnTo>
                  <a:lnTo>
                    <a:pt x="37" y="23"/>
                  </a:lnTo>
                  <a:lnTo>
                    <a:pt x="29" y="29"/>
                  </a:lnTo>
                  <a:lnTo>
                    <a:pt x="22" y="37"/>
                  </a:lnTo>
                  <a:lnTo>
                    <a:pt x="17" y="46"/>
                  </a:lnTo>
                  <a:lnTo>
                    <a:pt x="11" y="55"/>
                  </a:lnTo>
                  <a:lnTo>
                    <a:pt x="7" y="66"/>
                  </a:lnTo>
                  <a:lnTo>
                    <a:pt x="5" y="77"/>
                  </a:lnTo>
                  <a:lnTo>
                    <a:pt x="2" y="90"/>
                  </a:lnTo>
                  <a:lnTo>
                    <a:pt x="0" y="104"/>
                  </a:lnTo>
                  <a:lnTo>
                    <a:pt x="0" y="118"/>
                  </a:lnTo>
                  <a:lnTo>
                    <a:pt x="0" y="118"/>
                  </a:lnTo>
                  <a:lnTo>
                    <a:pt x="0" y="133"/>
                  </a:lnTo>
                  <a:lnTo>
                    <a:pt x="2" y="146"/>
                  </a:lnTo>
                  <a:lnTo>
                    <a:pt x="5" y="159"/>
                  </a:lnTo>
                  <a:lnTo>
                    <a:pt x="7" y="170"/>
                  </a:lnTo>
                  <a:lnTo>
                    <a:pt x="11" y="181"/>
                  </a:lnTo>
                  <a:lnTo>
                    <a:pt x="17" y="190"/>
                  </a:lnTo>
                  <a:lnTo>
                    <a:pt x="22" y="199"/>
                  </a:lnTo>
                  <a:lnTo>
                    <a:pt x="29" y="207"/>
                  </a:lnTo>
                  <a:lnTo>
                    <a:pt x="37" y="214"/>
                  </a:lnTo>
                  <a:lnTo>
                    <a:pt x="46" y="220"/>
                  </a:lnTo>
                  <a:lnTo>
                    <a:pt x="55" y="225"/>
                  </a:lnTo>
                  <a:lnTo>
                    <a:pt x="66" y="229"/>
                  </a:lnTo>
                  <a:lnTo>
                    <a:pt x="78" y="233"/>
                  </a:lnTo>
                  <a:lnTo>
                    <a:pt x="90" y="235"/>
                  </a:lnTo>
                  <a:lnTo>
                    <a:pt x="104" y="236"/>
                  </a:lnTo>
                  <a:lnTo>
                    <a:pt x="118" y="236"/>
                  </a:lnTo>
                  <a:lnTo>
                    <a:pt x="118"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0"/>
            <p:cNvSpPr>
              <a:spLocks noEditPoints="1"/>
            </p:cNvSpPr>
            <p:nvPr/>
          </p:nvSpPr>
          <p:spPr bwMode="auto">
            <a:xfrm>
              <a:off x="2061" y="0"/>
              <a:ext cx="1638" cy="3240"/>
            </a:xfrm>
            <a:custGeom>
              <a:avLst/>
              <a:gdLst>
                <a:gd name="T0" fmla="*/ 219 w 1638"/>
                <a:gd name="T1" fmla="*/ 0 h 3240"/>
                <a:gd name="T2" fmla="*/ 153 w 1638"/>
                <a:gd name="T3" fmla="*/ 10 h 3240"/>
                <a:gd name="T4" fmla="*/ 97 w 1638"/>
                <a:gd name="T5" fmla="*/ 38 h 3240"/>
                <a:gd name="T6" fmla="*/ 50 w 1638"/>
                <a:gd name="T7" fmla="*/ 80 h 3240"/>
                <a:gd name="T8" fmla="*/ 18 w 1638"/>
                <a:gd name="T9" fmla="*/ 133 h 3240"/>
                <a:gd name="T10" fmla="*/ 1 w 1638"/>
                <a:gd name="T11" fmla="*/ 196 h 3240"/>
                <a:gd name="T12" fmla="*/ 0 w 1638"/>
                <a:gd name="T13" fmla="*/ 3022 h 3240"/>
                <a:gd name="T14" fmla="*/ 10 w 1638"/>
                <a:gd name="T15" fmla="*/ 3087 h 3240"/>
                <a:gd name="T16" fmla="*/ 38 w 1638"/>
                <a:gd name="T17" fmla="*/ 3144 h 3240"/>
                <a:gd name="T18" fmla="*/ 80 w 1638"/>
                <a:gd name="T19" fmla="*/ 3191 h 3240"/>
                <a:gd name="T20" fmla="*/ 133 w 1638"/>
                <a:gd name="T21" fmla="*/ 3223 h 3240"/>
                <a:gd name="T22" fmla="*/ 197 w 1638"/>
                <a:gd name="T23" fmla="*/ 3239 h 3240"/>
                <a:gd name="T24" fmla="*/ 1420 w 1638"/>
                <a:gd name="T25" fmla="*/ 3240 h 3240"/>
                <a:gd name="T26" fmla="*/ 1485 w 1638"/>
                <a:gd name="T27" fmla="*/ 3231 h 3240"/>
                <a:gd name="T28" fmla="*/ 1541 w 1638"/>
                <a:gd name="T29" fmla="*/ 3203 h 3240"/>
                <a:gd name="T30" fmla="*/ 1588 w 1638"/>
                <a:gd name="T31" fmla="*/ 3161 h 3240"/>
                <a:gd name="T32" fmla="*/ 1621 w 1638"/>
                <a:gd name="T33" fmla="*/ 3107 h 3240"/>
                <a:gd name="T34" fmla="*/ 1637 w 1638"/>
                <a:gd name="T35" fmla="*/ 3044 h 3240"/>
                <a:gd name="T36" fmla="*/ 1638 w 1638"/>
                <a:gd name="T37" fmla="*/ 218 h 3240"/>
                <a:gd name="T38" fmla="*/ 1628 w 1638"/>
                <a:gd name="T39" fmla="*/ 153 h 3240"/>
                <a:gd name="T40" fmla="*/ 1600 w 1638"/>
                <a:gd name="T41" fmla="*/ 97 h 3240"/>
                <a:gd name="T42" fmla="*/ 1559 w 1638"/>
                <a:gd name="T43" fmla="*/ 50 h 3240"/>
                <a:gd name="T44" fmla="*/ 1505 w 1638"/>
                <a:gd name="T45" fmla="*/ 18 h 3240"/>
                <a:gd name="T46" fmla="*/ 1442 w 1638"/>
                <a:gd name="T47" fmla="*/ 1 h 3240"/>
                <a:gd name="T48" fmla="*/ 137 w 1638"/>
                <a:gd name="T49" fmla="*/ 2740 h 3240"/>
                <a:gd name="T50" fmla="*/ 1502 w 1638"/>
                <a:gd name="T51" fmla="*/ 3022 h 3240"/>
                <a:gd name="T52" fmla="*/ 1498 w 1638"/>
                <a:gd name="T53" fmla="*/ 3047 h 3240"/>
                <a:gd name="T54" fmla="*/ 1488 w 1638"/>
                <a:gd name="T55" fmla="*/ 3068 h 3240"/>
                <a:gd name="T56" fmla="*/ 1472 w 1638"/>
                <a:gd name="T57" fmla="*/ 3086 h 3240"/>
                <a:gd name="T58" fmla="*/ 1452 w 1638"/>
                <a:gd name="T59" fmla="*/ 3098 h 3240"/>
                <a:gd name="T60" fmla="*/ 1428 w 1638"/>
                <a:gd name="T61" fmla="*/ 3104 h 3240"/>
                <a:gd name="T62" fmla="*/ 219 w 1638"/>
                <a:gd name="T63" fmla="*/ 3104 h 3240"/>
                <a:gd name="T64" fmla="*/ 194 w 1638"/>
                <a:gd name="T65" fmla="*/ 3101 h 3240"/>
                <a:gd name="T66" fmla="*/ 172 w 1638"/>
                <a:gd name="T67" fmla="*/ 3090 h 3240"/>
                <a:gd name="T68" fmla="*/ 156 w 1638"/>
                <a:gd name="T69" fmla="*/ 3074 h 3240"/>
                <a:gd name="T70" fmla="*/ 142 w 1638"/>
                <a:gd name="T71" fmla="*/ 3054 h 3240"/>
                <a:gd name="T72" fmla="*/ 137 w 1638"/>
                <a:gd name="T73" fmla="*/ 3031 h 3240"/>
                <a:gd name="T74" fmla="*/ 1502 w 1638"/>
                <a:gd name="T75" fmla="*/ 537 h 3240"/>
                <a:gd name="T76" fmla="*/ 137 w 1638"/>
                <a:gd name="T77" fmla="*/ 537 h 3240"/>
                <a:gd name="T78" fmla="*/ 1420 w 1638"/>
                <a:gd name="T79" fmla="*/ 136 h 3240"/>
                <a:gd name="T80" fmla="*/ 1437 w 1638"/>
                <a:gd name="T81" fmla="*/ 138 h 3240"/>
                <a:gd name="T82" fmla="*/ 1459 w 1638"/>
                <a:gd name="T83" fmla="*/ 146 h 3240"/>
                <a:gd name="T84" fmla="*/ 1478 w 1638"/>
                <a:gd name="T85" fmla="*/ 160 h 3240"/>
                <a:gd name="T86" fmla="*/ 1492 w 1638"/>
                <a:gd name="T87" fmla="*/ 179 h 3240"/>
                <a:gd name="T88" fmla="*/ 1500 w 1638"/>
                <a:gd name="T89" fmla="*/ 202 h 3240"/>
                <a:gd name="T90" fmla="*/ 1502 w 1638"/>
                <a:gd name="T91" fmla="*/ 401 h 3240"/>
                <a:gd name="T92" fmla="*/ 137 w 1638"/>
                <a:gd name="T93" fmla="*/ 218 h 3240"/>
                <a:gd name="T94" fmla="*/ 140 w 1638"/>
                <a:gd name="T95" fmla="*/ 193 h 3240"/>
                <a:gd name="T96" fmla="*/ 150 w 1638"/>
                <a:gd name="T97" fmla="*/ 172 h 3240"/>
                <a:gd name="T98" fmla="*/ 167 w 1638"/>
                <a:gd name="T99" fmla="*/ 154 h 3240"/>
                <a:gd name="T100" fmla="*/ 187 w 1638"/>
                <a:gd name="T101" fmla="*/ 142 h 3240"/>
                <a:gd name="T102" fmla="*/ 210 w 1638"/>
                <a:gd name="T103" fmla="*/ 137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8" h="3240">
                  <a:moveTo>
                    <a:pt x="1420" y="0"/>
                  </a:moveTo>
                  <a:lnTo>
                    <a:pt x="219" y="0"/>
                  </a:lnTo>
                  <a:lnTo>
                    <a:pt x="219" y="0"/>
                  </a:lnTo>
                  <a:lnTo>
                    <a:pt x="197" y="1"/>
                  </a:lnTo>
                  <a:lnTo>
                    <a:pt x="174" y="4"/>
                  </a:lnTo>
                  <a:lnTo>
                    <a:pt x="153" y="10"/>
                  </a:lnTo>
                  <a:lnTo>
                    <a:pt x="133" y="18"/>
                  </a:lnTo>
                  <a:lnTo>
                    <a:pt x="114" y="27"/>
                  </a:lnTo>
                  <a:lnTo>
                    <a:pt x="97" y="38"/>
                  </a:lnTo>
                  <a:lnTo>
                    <a:pt x="80" y="50"/>
                  </a:lnTo>
                  <a:lnTo>
                    <a:pt x="64" y="64"/>
                  </a:lnTo>
                  <a:lnTo>
                    <a:pt x="50" y="80"/>
                  </a:lnTo>
                  <a:lnTo>
                    <a:pt x="38" y="97"/>
                  </a:lnTo>
                  <a:lnTo>
                    <a:pt x="27" y="114"/>
                  </a:lnTo>
                  <a:lnTo>
                    <a:pt x="18" y="133"/>
                  </a:lnTo>
                  <a:lnTo>
                    <a:pt x="10" y="153"/>
                  </a:lnTo>
                  <a:lnTo>
                    <a:pt x="4" y="175"/>
                  </a:lnTo>
                  <a:lnTo>
                    <a:pt x="1" y="196"/>
                  </a:lnTo>
                  <a:lnTo>
                    <a:pt x="0" y="218"/>
                  </a:lnTo>
                  <a:lnTo>
                    <a:pt x="0" y="3022"/>
                  </a:lnTo>
                  <a:lnTo>
                    <a:pt x="0" y="3022"/>
                  </a:lnTo>
                  <a:lnTo>
                    <a:pt x="1" y="3044"/>
                  </a:lnTo>
                  <a:lnTo>
                    <a:pt x="4" y="3067"/>
                  </a:lnTo>
                  <a:lnTo>
                    <a:pt x="10" y="3087"/>
                  </a:lnTo>
                  <a:lnTo>
                    <a:pt x="18" y="3107"/>
                  </a:lnTo>
                  <a:lnTo>
                    <a:pt x="27" y="3127"/>
                  </a:lnTo>
                  <a:lnTo>
                    <a:pt x="38" y="3144"/>
                  </a:lnTo>
                  <a:lnTo>
                    <a:pt x="50" y="3161"/>
                  </a:lnTo>
                  <a:lnTo>
                    <a:pt x="64" y="3177"/>
                  </a:lnTo>
                  <a:lnTo>
                    <a:pt x="80" y="3191"/>
                  </a:lnTo>
                  <a:lnTo>
                    <a:pt x="97" y="3203"/>
                  </a:lnTo>
                  <a:lnTo>
                    <a:pt x="114" y="3214"/>
                  </a:lnTo>
                  <a:lnTo>
                    <a:pt x="133" y="3223"/>
                  </a:lnTo>
                  <a:lnTo>
                    <a:pt x="153" y="3231"/>
                  </a:lnTo>
                  <a:lnTo>
                    <a:pt x="174" y="3236"/>
                  </a:lnTo>
                  <a:lnTo>
                    <a:pt x="197" y="3239"/>
                  </a:lnTo>
                  <a:lnTo>
                    <a:pt x="219" y="3240"/>
                  </a:lnTo>
                  <a:lnTo>
                    <a:pt x="1420" y="3240"/>
                  </a:lnTo>
                  <a:lnTo>
                    <a:pt x="1420" y="3240"/>
                  </a:lnTo>
                  <a:lnTo>
                    <a:pt x="1442" y="3239"/>
                  </a:lnTo>
                  <a:lnTo>
                    <a:pt x="1464" y="3236"/>
                  </a:lnTo>
                  <a:lnTo>
                    <a:pt x="1485" y="3231"/>
                  </a:lnTo>
                  <a:lnTo>
                    <a:pt x="1505" y="3223"/>
                  </a:lnTo>
                  <a:lnTo>
                    <a:pt x="1524" y="3214"/>
                  </a:lnTo>
                  <a:lnTo>
                    <a:pt x="1541" y="3203"/>
                  </a:lnTo>
                  <a:lnTo>
                    <a:pt x="1559" y="3191"/>
                  </a:lnTo>
                  <a:lnTo>
                    <a:pt x="1575" y="3177"/>
                  </a:lnTo>
                  <a:lnTo>
                    <a:pt x="1588" y="3161"/>
                  </a:lnTo>
                  <a:lnTo>
                    <a:pt x="1600" y="3144"/>
                  </a:lnTo>
                  <a:lnTo>
                    <a:pt x="1611" y="3127"/>
                  </a:lnTo>
                  <a:lnTo>
                    <a:pt x="1621" y="3107"/>
                  </a:lnTo>
                  <a:lnTo>
                    <a:pt x="1628" y="3087"/>
                  </a:lnTo>
                  <a:lnTo>
                    <a:pt x="1634" y="3067"/>
                  </a:lnTo>
                  <a:lnTo>
                    <a:pt x="1637" y="3044"/>
                  </a:lnTo>
                  <a:lnTo>
                    <a:pt x="1638" y="3022"/>
                  </a:lnTo>
                  <a:lnTo>
                    <a:pt x="1638" y="218"/>
                  </a:lnTo>
                  <a:lnTo>
                    <a:pt x="1638" y="218"/>
                  </a:lnTo>
                  <a:lnTo>
                    <a:pt x="1637" y="196"/>
                  </a:lnTo>
                  <a:lnTo>
                    <a:pt x="1634" y="175"/>
                  </a:lnTo>
                  <a:lnTo>
                    <a:pt x="1628" y="153"/>
                  </a:lnTo>
                  <a:lnTo>
                    <a:pt x="1621" y="133"/>
                  </a:lnTo>
                  <a:lnTo>
                    <a:pt x="1611" y="114"/>
                  </a:lnTo>
                  <a:lnTo>
                    <a:pt x="1600" y="97"/>
                  </a:lnTo>
                  <a:lnTo>
                    <a:pt x="1588" y="80"/>
                  </a:lnTo>
                  <a:lnTo>
                    <a:pt x="1575" y="64"/>
                  </a:lnTo>
                  <a:lnTo>
                    <a:pt x="1559" y="50"/>
                  </a:lnTo>
                  <a:lnTo>
                    <a:pt x="1541" y="38"/>
                  </a:lnTo>
                  <a:lnTo>
                    <a:pt x="1524" y="27"/>
                  </a:lnTo>
                  <a:lnTo>
                    <a:pt x="1505" y="18"/>
                  </a:lnTo>
                  <a:lnTo>
                    <a:pt x="1485" y="10"/>
                  </a:lnTo>
                  <a:lnTo>
                    <a:pt x="1464" y="4"/>
                  </a:lnTo>
                  <a:lnTo>
                    <a:pt x="1442" y="1"/>
                  </a:lnTo>
                  <a:lnTo>
                    <a:pt x="1420" y="0"/>
                  </a:lnTo>
                  <a:lnTo>
                    <a:pt x="1420" y="0"/>
                  </a:lnTo>
                  <a:close/>
                  <a:moveTo>
                    <a:pt x="137" y="2740"/>
                  </a:moveTo>
                  <a:lnTo>
                    <a:pt x="1502" y="2740"/>
                  </a:lnTo>
                  <a:lnTo>
                    <a:pt x="1502" y="3022"/>
                  </a:lnTo>
                  <a:lnTo>
                    <a:pt x="1502" y="3022"/>
                  </a:lnTo>
                  <a:lnTo>
                    <a:pt x="1501" y="3031"/>
                  </a:lnTo>
                  <a:lnTo>
                    <a:pt x="1500" y="3039"/>
                  </a:lnTo>
                  <a:lnTo>
                    <a:pt x="1498" y="3047"/>
                  </a:lnTo>
                  <a:lnTo>
                    <a:pt x="1496" y="3054"/>
                  </a:lnTo>
                  <a:lnTo>
                    <a:pt x="1492" y="3061"/>
                  </a:lnTo>
                  <a:lnTo>
                    <a:pt x="1488" y="3068"/>
                  </a:lnTo>
                  <a:lnTo>
                    <a:pt x="1484" y="3074"/>
                  </a:lnTo>
                  <a:lnTo>
                    <a:pt x="1478" y="3080"/>
                  </a:lnTo>
                  <a:lnTo>
                    <a:pt x="1472" y="3086"/>
                  </a:lnTo>
                  <a:lnTo>
                    <a:pt x="1466" y="3090"/>
                  </a:lnTo>
                  <a:lnTo>
                    <a:pt x="1459" y="3094"/>
                  </a:lnTo>
                  <a:lnTo>
                    <a:pt x="1452" y="3098"/>
                  </a:lnTo>
                  <a:lnTo>
                    <a:pt x="1445" y="3101"/>
                  </a:lnTo>
                  <a:lnTo>
                    <a:pt x="1437" y="3103"/>
                  </a:lnTo>
                  <a:lnTo>
                    <a:pt x="1428" y="3104"/>
                  </a:lnTo>
                  <a:lnTo>
                    <a:pt x="1420" y="3104"/>
                  </a:lnTo>
                  <a:lnTo>
                    <a:pt x="219" y="3104"/>
                  </a:lnTo>
                  <a:lnTo>
                    <a:pt x="219" y="3104"/>
                  </a:lnTo>
                  <a:lnTo>
                    <a:pt x="210" y="3104"/>
                  </a:lnTo>
                  <a:lnTo>
                    <a:pt x="202" y="3103"/>
                  </a:lnTo>
                  <a:lnTo>
                    <a:pt x="194" y="3101"/>
                  </a:lnTo>
                  <a:lnTo>
                    <a:pt x="187" y="3098"/>
                  </a:lnTo>
                  <a:lnTo>
                    <a:pt x="179" y="3094"/>
                  </a:lnTo>
                  <a:lnTo>
                    <a:pt x="172" y="3090"/>
                  </a:lnTo>
                  <a:lnTo>
                    <a:pt x="167" y="3086"/>
                  </a:lnTo>
                  <a:lnTo>
                    <a:pt x="160" y="3080"/>
                  </a:lnTo>
                  <a:lnTo>
                    <a:pt x="156" y="3074"/>
                  </a:lnTo>
                  <a:lnTo>
                    <a:pt x="150" y="3068"/>
                  </a:lnTo>
                  <a:lnTo>
                    <a:pt x="147" y="3061"/>
                  </a:lnTo>
                  <a:lnTo>
                    <a:pt x="142" y="3054"/>
                  </a:lnTo>
                  <a:lnTo>
                    <a:pt x="140" y="3047"/>
                  </a:lnTo>
                  <a:lnTo>
                    <a:pt x="138" y="3039"/>
                  </a:lnTo>
                  <a:lnTo>
                    <a:pt x="137" y="3031"/>
                  </a:lnTo>
                  <a:lnTo>
                    <a:pt x="137" y="3022"/>
                  </a:lnTo>
                  <a:lnTo>
                    <a:pt x="137" y="2740"/>
                  </a:lnTo>
                  <a:close/>
                  <a:moveTo>
                    <a:pt x="1502" y="537"/>
                  </a:moveTo>
                  <a:lnTo>
                    <a:pt x="1502" y="2604"/>
                  </a:lnTo>
                  <a:lnTo>
                    <a:pt x="137" y="2604"/>
                  </a:lnTo>
                  <a:lnTo>
                    <a:pt x="137" y="537"/>
                  </a:lnTo>
                  <a:lnTo>
                    <a:pt x="1502" y="537"/>
                  </a:lnTo>
                  <a:close/>
                  <a:moveTo>
                    <a:pt x="219" y="136"/>
                  </a:moveTo>
                  <a:lnTo>
                    <a:pt x="1420" y="136"/>
                  </a:lnTo>
                  <a:lnTo>
                    <a:pt x="1420" y="136"/>
                  </a:lnTo>
                  <a:lnTo>
                    <a:pt x="1428" y="137"/>
                  </a:lnTo>
                  <a:lnTo>
                    <a:pt x="1437" y="138"/>
                  </a:lnTo>
                  <a:lnTo>
                    <a:pt x="1445" y="140"/>
                  </a:lnTo>
                  <a:lnTo>
                    <a:pt x="1452" y="142"/>
                  </a:lnTo>
                  <a:lnTo>
                    <a:pt x="1459" y="146"/>
                  </a:lnTo>
                  <a:lnTo>
                    <a:pt x="1466" y="150"/>
                  </a:lnTo>
                  <a:lnTo>
                    <a:pt x="1472" y="154"/>
                  </a:lnTo>
                  <a:lnTo>
                    <a:pt x="1478" y="160"/>
                  </a:lnTo>
                  <a:lnTo>
                    <a:pt x="1484" y="166"/>
                  </a:lnTo>
                  <a:lnTo>
                    <a:pt x="1488" y="172"/>
                  </a:lnTo>
                  <a:lnTo>
                    <a:pt x="1492" y="179"/>
                  </a:lnTo>
                  <a:lnTo>
                    <a:pt x="1496" y="187"/>
                  </a:lnTo>
                  <a:lnTo>
                    <a:pt x="1498" y="193"/>
                  </a:lnTo>
                  <a:lnTo>
                    <a:pt x="1500" y="202"/>
                  </a:lnTo>
                  <a:lnTo>
                    <a:pt x="1501" y="210"/>
                  </a:lnTo>
                  <a:lnTo>
                    <a:pt x="1502" y="218"/>
                  </a:lnTo>
                  <a:lnTo>
                    <a:pt x="1502" y="401"/>
                  </a:lnTo>
                  <a:lnTo>
                    <a:pt x="137" y="401"/>
                  </a:lnTo>
                  <a:lnTo>
                    <a:pt x="137" y="218"/>
                  </a:lnTo>
                  <a:lnTo>
                    <a:pt x="137" y="218"/>
                  </a:lnTo>
                  <a:lnTo>
                    <a:pt x="137" y="210"/>
                  </a:lnTo>
                  <a:lnTo>
                    <a:pt x="138" y="202"/>
                  </a:lnTo>
                  <a:lnTo>
                    <a:pt x="140" y="193"/>
                  </a:lnTo>
                  <a:lnTo>
                    <a:pt x="142" y="187"/>
                  </a:lnTo>
                  <a:lnTo>
                    <a:pt x="147" y="179"/>
                  </a:lnTo>
                  <a:lnTo>
                    <a:pt x="150" y="172"/>
                  </a:lnTo>
                  <a:lnTo>
                    <a:pt x="156" y="166"/>
                  </a:lnTo>
                  <a:lnTo>
                    <a:pt x="160" y="160"/>
                  </a:lnTo>
                  <a:lnTo>
                    <a:pt x="167" y="154"/>
                  </a:lnTo>
                  <a:lnTo>
                    <a:pt x="172" y="150"/>
                  </a:lnTo>
                  <a:lnTo>
                    <a:pt x="179" y="146"/>
                  </a:lnTo>
                  <a:lnTo>
                    <a:pt x="187" y="142"/>
                  </a:lnTo>
                  <a:lnTo>
                    <a:pt x="194" y="140"/>
                  </a:lnTo>
                  <a:lnTo>
                    <a:pt x="202" y="138"/>
                  </a:lnTo>
                  <a:lnTo>
                    <a:pt x="210" y="137"/>
                  </a:lnTo>
                  <a:lnTo>
                    <a:pt x="219" y="136"/>
                  </a:lnTo>
                  <a:lnTo>
                    <a:pt x="219"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1"/>
            <p:cNvSpPr>
              <a:spLocks/>
            </p:cNvSpPr>
            <p:nvPr/>
          </p:nvSpPr>
          <p:spPr bwMode="auto">
            <a:xfrm>
              <a:off x="2662" y="200"/>
              <a:ext cx="436" cy="137"/>
            </a:xfrm>
            <a:custGeom>
              <a:avLst/>
              <a:gdLst>
                <a:gd name="T0" fmla="*/ 68 w 436"/>
                <a:gd name="T1" fmla="*/ 137 h 137"/>
                <a:gd name="T2" fmla="*/ 368 w 436"/>
                <a:gd name="T3" fmla="*/ 137 h 137"/>
                <a:gd name="T4" fmla="*/ 368 w 436"/>
                <a:gd name="T5" fmla="*/ 137 h 137"/>
                <a:gd name="T6" fmla="*/ 382 w 436"/>
                <a:gd name="T7" fmla="*/ 135 h 137"/>
                <a:gd name="T8" fmla="*/ 396 w 436"/>
                <a:gd name="T9" fmla="*/ 131 h 137"/>
                <a:gd name="T10" fmla="*/ 407 w 436"/>
                <a:gd name="T11" fmla="*/ 126 h 137"/>
                <a:gd name="T12" fmla="*/ 417 w 436"/>
                <a:gd name="T13" fmla="*/ 118 h 137"/>
                <a:gd name="T14" fmla="*/ 426 w 436"/>
                <a:gd name="T15" fmla="*/ 108 h 137"/>
                <a:gd name="T16" fmla="*/ 431 w 436"/>
                <a:gd name="T17" fmla="*/ 96 h 137"/>
                <a:gd name="T18" fmla="*/ 435 w 436"/>
                <a:gd name="T19" fmla="*/ 82 h 137"/>
                <a:gd name="T20" fmla="*/ 436 w 436"/>
                <a:gd name="T21" fmla="*/ 68 h 137"/>
                <a:gd name="T22" fmla="*/ 436 w 436"/>
                <a:gd name="T23" fmla="*/ 68 h 137"/>
                <a:gd name="T24" fmla="*/ 435 w 436"/>
                <a:gd name="T25" fmla="*/ 55 h 137"/>
                <a:gd name="T26" fmla="*/ 431 w 436"/>
                <a:gd name="T27" fmla="*/ 41 h 137"/>
                <a:gd name="T28" fmla="*/ 426 w 436"/>
                <a:gd name="T29" fmla="*/ 29 h 137"/>
                <a:gd name="T30" fmla="*/ 417 w 436"/>
                <a:gd name="T31" fmla="*/ 19 h 137"/>
                <a:gd name="T32" fmla="*/ 407 w 436"/>
                <a:gd name="T33" fmla="*/ 11 h 137"/>
                <a:gd name="T34" fmla="*/ 396 w 436"/>
                <a:gd name="T35" fmla="*/ 6 h 137"/>
                <a:gd name="T36" fmla="*/ 382 w 436"/>
                <a:gd name="T37" fmla="*/ 2 h 137"/>
                <a:gd name="T38" fmla="*/ 368 w 436"/>
                <a:gd name="T39" fmla="*/ 0 h 137"/>
                <a:gd name="T40" fmla="*/ 68 w 436"/>
                <a:gd name="T41" fmla="*/ 0 h 137"/>
                <a:gd name="T42" fmla="*/ 68 w 436"/>
                <a:gd name="T43" fmla="*/ 0 h 137"/>
                <a:gd name="T44" fmla="*/ 54 w 436"/>
                <a:gd name="T45" fmla="*/ 2 h 137"/>
                <a:gd name="T46" fmla="*/ 40 w 436"/>
                <a:gd name="T47" fmla="*/ 6 h 137"/>
                <a:gd name="T48" fmla="*/ 29 w 436"/>
                <a:gd name="T49" fmla="*/ 11 h 137"/>
                <a:gd name="T50" fmla="*/ 19 w 436"/>
                <a:gd name="T51" fmla="*/ 19 h 137"/>
                <a:gd name="T52" fmla="*/ 11 w 436"/>
                <a:gd name="T53" fmla="*/ 29 h 137"/>
                <a:gd name="T54" fmla="*/ 5 w 436"/>
                <a:gd name="T55" fmla="*/ 41 h 137"/>
                <a:gd name="T56" fmla="*/ 1 w 436"/>
                <a:gd name="T57" fmla="*/ 55 h 137"/>
                <a:gd name="T58" fmla="*/ 0 w 436"/>
                <a:gd name="T59" fmla="*/ 68 h 137"/>
                <a:gd name="T60" fmla="*/ 0 w 436"/>
                <a:gd name="T61" fmla="*/ 68 h 137"/>
                <a:gd name="T62" fmla="*/ 1 w 436"/>
                <a:gd name="T63" fmla="*/ 82 h 137"/>
                <a:gd name="T64" fmla="*/ 5 w 436"/>
                <a:gd name="T65" fmla="*/ 96 h 137"/>
                <a:gd name="T66" fmla="*/ 11 w 436"/>
                <a:gd name="T67" fmla="*/ 108 h 137"/>
                <a:gd name="T68" fmla="*/ 19 w 436"/>
                <a:gd name="T69" fmla="*/ 118 h 137"/>
                <a:gd name="T70" fmla="*/ 29 w 436"/>
                <a:gd name="T71" fmla="*/ 126 h 137"/>
                <a:gd name="T72" fmla="*/ 40 w 436"/>
                <a:gd name="T73" fmla="*/ 131 h 137"/>
                <a:gd name="T74" fmla="*/ 54 w 436"/>
                <a:gd name="T75" fmla="*/ 135 h 137"/>
                <a:gd name="T76" fmla="*/ 68 w 436"/>
                <a:gd name="T77" fmla="*/ 137 h 137"/>
                <a:gd name="T78" fmla="*/ 68 w 436"/>
                <a:gd name="T7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6" h="137">
                  <a:moveTo>
                    <a:pt x="68" y="137"/>
                  </a:moveTo>
                  <a:lnTo>
                    <a:pt x="368" y="137"/>
                  </a:lnTo>
                  <a:lnTo>
                    <a:pt x="368" y="137"/>
                  </a:lnTo>
                  <a:lnTo>
                    <a:pt x="382" y="135"/>
                  </a:lnTo>
                  <a:lnTo>
                    <a:pt x="396" y="131"/>
                  </a:lnTo>
                  <a:lnTo>
                    <a:pt x="407" y="126"/>
                  </a:lnTo>
                  <a:lnTo>
                    <a:pt x="417" y="118"/>
                  </a:lnTo>
                  <a:lnTo>
                    <a:pt x="426" y="108"/>
                  </a:lnTo>
                  <a:lnTo>
                    <a:pt x="431" y="96"/>
                  </a:lnTo>
                  <a:lnTo>
                    <a:pt x="435" y="82"/>
                  </a:lnTo>
                  <a:lnTo>
                    <a:pt x="436" y="68"/>
                  </a:lnTo>
                  <a:lnTo>
                    <a:pt x="436" y="68"/>
                  </a:lnTo>
                  <a:lnTo>
                    <a:pt x="435" y="55"/>
                  </a:lnTo>
                  <a:lnTo>
                    <a:pt x="431" y="41"/>
                  </a:lnTo>
                  <a:lnTo>
                    <a:pt x="426" y="29"/>
                  </a:lnTo>
                  <a:lnTo>
                    <a:pt x="417" y="19"/>
                  </a:lnTo>
                  <a:lnTo>
                    <a:pt x="407" y="11"/>
                  </a:lnTo>
                  <a:lnTo>
                    <a:pt x="396" y="6"/>
                  </a:lnTo>
                  <a:lnTo>
                    <a:pt x="382" y="2"/>
                  </a:lnTo>
                  <a:lnTo>
                    <a:pt x="368" y="0"/>
                  </a:lnTo>
                  <a:lnTo>
                    <a:pt x="68" y="0"/>
                  </a:lnTo>
                  <a:lnTo>
                    <a:pt x="68" y="0"/>
                  </a:lnTo>
                  <a:lnTo>
                    <a:pt x="54" y="2"/>
                  </a:lnTo>
                  <a:lnTo>
                    <a:pt x="40" y="6"/>
                  </a:lnTo>
                  <a:lnTo>
                    <a:pt x="29" y="11"/>
                  </a:lnTo>
                  <a:lnTo>
                    <a:pt x="19" y="19"/>
                  </a:lnTo>
                  <a:lnTo>
                    <a:pt x="11" y="29"/>
                  </a:lnTo>
                  <a:lnTo>
                    <a:pt x="5" y="41"/>
                  </a:lnTo>
                  <a:lnTo>
                    <a:pt x="1" y="55"/>
                  </a:lnTo>
                  <a:lnTo>
                    <a:pt x="0" y="68"/>
                  </a:lnTo>
                  <a:lnTo>
                    <a:pt x="0" y="68"/>
                  </a:lnTo>
                  <a:lnTo>
                    <a:pt x="1" y="82"/>
                  </a:lnTo>
                  <a:lnTo>
                    <a:pt x="5" y="96"/>
                  </a:lnTo>
                  <a:lnTo>
                    <a:pt x="11" y="108"/>
                  </a:lnTo>
                  <a:lnTo>
                    <a:pt x="19" y="118"/>
                  </a:lnTo>
                  <a:lnTo>
                    <a:pt x="29" y="126"/>
                  </a:lnTo>
                  <a:lnTo>
                    <a:pt x="40" y="131"/>
                  </a:lnTo>
                  <a:lnTo>
                    <a:pt x="54" y="135"/>
                  </a:lnTo>
                  <a:lnTo>
                    <a:pt x="68" y="137"/>
                  </a:lnTo>
                  <a:lnTo>
                    <a:pt x="68"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050" name="Picture 2" descr="https://lh4.googleusercontent.com/HH-EOu2M26C0_BV22il6q9IyvWayRkRXSG8noXe2aisfXvfNaeN9lhBC8q1NDnSeNIAE8Th3kXoCX-cN35C0jcR7xJThnVFR6ibNFPY5s531eA6UaOlN9f9tZwGb6cdBEA"/>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6131" y="3725954"/>
            <a:ext cx="2676525" cy="13906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5433847" y="2372574"/>
            <a:ext cx="3310109" cy="1169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978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Scenario 2:</a:t>
            </a:r>
          </a:p>
          <a:p>
            <a:r>
              <a:rPr lang="en-US" dirty="0"/>
              <a:t>New phone and new phone number</a:t>
            </a:r>
          </a:p>
        </p:txBody>
      </p:sp>
      <p:sp>
        <p:nvSpPr>
          <p:cNvPr id="4" name="Content Placeholder 2"/>
          <p:cNvSpPr txBox="1">
            <a:spLocks/>
          </p:cNvSpPr>
          <p:nvPr/>
        </p:nvSpPr>
        <p:spPr>
          <a:xfrm>
            <a:off x="569059" y="2206983"/>
            <a:ext cx="4002941" cy="3865571"/>
          </a:xfrm>
          <a:prstGeom prst="rect">
            <a:avLst/>
          </a:prstGeom>
        </p:spPr>
        <p:txBody>
          <a:bodyPr>
            <a:normAutofit fontScale="92500"/>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Gary has consented to get all calls from the district, but he recently changed his mobile provider and has a new number.  </a:t>
            </a:r>
          </a:p>
          <a:p>
            <a:pPr marL="0" indent="0">
              <a:buNone/>
            </a:pPr>
            <a:r>
              <a:rPr lang="en-US" dirty="0"/>
              <a:t>This creates two problems:</a:t>
            </a:r>
          </a:p>
          <a:p>
            <a:pPr marL="0" indent="0">
              <a:buNone/>
            </a:pPr>
            <a:r>
              <a:rPr lang="en-US" dirty="0" smtClean="0"/>
              <a:t>His old </a:t>
            </a:r>
            <a:r>
              <a:rPr lang="en-US" dirty="0"/>
              <a:t>phone number (555-404-5432) has been reassigned to Alice– who has </a:t>
            </a:r>
            <a:r>
              <a:rPr lang="en-US" i="1" dirty="0"/>
              <a:t>not</a:t>
            </a:r>
            <a:r>
              <a:rPr lang="en-US" dirty="0"/>
              <a:t> given consent to get phone </a:t>
            </a:r>
            <a:r>
              <a:rPr lang="en-US" dirty="0" smtClean="0"/>
              <a:t>calls</a:t>
            </a:r>
          </a:p>
          <a:p>
            <a:pPr marL="0" indent="0" algn="ctr">
              <a:buNone/>
            </a:pPr>
            <a:r>
              <a:rPr lang="en-US" i="1" dirty="0" smtClean="0"/>
              <a:t>and</a:t>
            </a:r>
          </a:p>
          <a:p>
            <a:pPr marL="0" indent="0">
              <a:buNone/>
            </a:pPr>
            <a:r>
              <a:rPr lang="en-US" dirty="0"/>
              <a:t>You don’t know how to reach Gary any more</a:t>
            </a:r>
          </a:p>
        </p:txBody>
      </p:sp>
      <p:grpSp>
        <p:nvGrpSpPr>
          <p:cNvPr id="6" name="Group 5"/>
          <p:cNvGrpSpPr/>
          <p:nvPr/>
        </p:nvGrpSpPr>
        <p:grpSpPr>
          <a:xfrm>
            <a:off x="5666688" y="2206983"/>
            <a:ext cx="2601011" cy="3246005"/>
            <a:chOff x="5234888" y="2293065"/>
            <a:chExt cx="2601011" cy="3246005"/>
          </a:xfrm>
        </p:grpSpPr>
        <p:grpSp>
          <p:nvGrpSpPr>
            <p:cNvPr id="13" name="Group 38"/>
            <p:cNvGrpSpPr>
              <a:grpSpLocks noChangeAspect="1"/>
            </p:cNvGrpSpPr>
            <p:nvPr/>
          </p:nvGrpSpPr>
          <p:grpSpPr bwMode="auto">
            <a:xfrm>
              <a:off x="5394756" y="2293065"/>
              <a:ext cx="1641044" cy="3246005"/>
              <a:chOff x="2061" y="0"/>
              <a:chExt cx="1638" cy="3240"/>
            </a:xfrm>
            <a:solidFill>
              <a:schemeClr val="tx1"/>
            </a:solidFill>
          </p:grpSpPr>
          <p:sp>
            <p:nvSpPr>
              <p:cNvPr id="14" name="Freeform 39"/>
              <p:cNvSpPr>
                <a:spLocks/>
              </p:cNvSpPr>
              <p:nvPr/>
            </p:nvSpPr>
            <p:spPr bwMode="auto">
              <a:xfrm>
                <a:off x="2762" y="2804"/>
                <a:ext cx="236" cy="236"/>
              </a:xfrm>
              <a:custGeom>
                <a:avLst/>
                <a:gdLst>
                  <a:gd name="T0" fmla="*/ 118 w 236"/>
                  <a:gd name="T1" fmla="*/ 236 h 236"/>
                  <a:gd name="T2" fmla="*/ 147 w 236"/>
                  <a:gd name="T3" fmla="*/ 235 h 236"/>
                  <a:gd name="T4" fmla="*/ 170 w 236"/>
                  <a:gd name="T5" fmla="*/ 229 h 236"/>
                  <a:gd name="T6" fmla="*/ 191 w 236"/>
                  <a:gd name="T7" fmla="*/ 220 h 236"/>
                  <a:gd name="T8" fmla="*/ 207 w 236"/>
                  <a:gd name="T9" fmla="*/ 207 h 236"/>
                  <a:gd name="T10" fmla="*/ 220 w 236"/>
                  <a:gd name="T11" fmla="*/ 190 h 236"/>
                  <a:gd name="T12" fmla="*/ 229 w 236"/>
                  <a:gd name="T13" fmla="*/ 170 h 236"/>
                  <a:gd name="T14" fmla="*/ 235 w 236"/>
                  <a:gd name="T15" fmla="*/ 146 h 236"/>
                  <a:gd name="T16" fmla="*/ 236 w 236"/>
                  <a:gd name="T17" fmla="*/ 118 h 236"/>
                  <a:gd name="T18" fmla="*/ 236 w 236"/>
                  <a:gd name="T19" fmla="*/ 104 h 236"/>
                  <a:gd name="T20" fmla="*/ 232 w 236"/>
                  <a:gd name="T21" fmla="*/ 77 h 236"/>
                  <a:gd name="T22" fmla="*/ 225 w 236"/>
                  <a:gd name="T23" fmla="*/ 55 h 236"/>
                  <a:gd name="T24" fmla="*/ 215 w 236"/>
                  <a:gd name="T25" fmla="*/ 37 h 236"/>
                  <a:gd name="T26" fmla="*/ 199 w 236"/>
                  <a:gd name="T27" fmla="*/ 23 h 236"/>
                  <a:gd name="T28" fmla="*/ 181 w 236"/>
                  <a:gd name="T29" fmla="*/ 11 h 236"/>
                  <a:gd name="T30" fmla="*/ 159 w 236"/>
                  <a:gd name="T31" fmla="*/ 4 h 236"/>
                  <a:gd name="T32" fmla="*/ 132 w 236"/>
                  <a:gd name="T33" fmla="*/ 0 h 236"/>
                  <a:gd name="T34" fmla="*/ 118 w 236"/>
                  <a:gd name="T35" fmla="*/ 0 h 236"/>
                  <a:gd name="T36" fmla="*/ 90 w 236"/>
                  <a:gd name="T37" fmla="*/ 1 h 236"/>
                  <a:gd name="T38" fmla="*/ 66 w 236"/>
                  <a:gd name="T39" fmla="*/ 7 h 236"/>
                  <a:gd name="T40" fmla="*/ 46 w 236"/>
                  <a:gd name="T41" fmla="*/ 16 h 236"/>
                  <a:gd name="T42" fmla="*/ 29 w 236"/>
                  <a:gd name="T43" fmla="*/ 29 h 236"/>
                  <a:gd name="T44" fmla="*/ 17 w 236"/>
                  <a:gd name="T45" fmla="*/ 46 h 236"/>
                  <a:gd name="T46" fmla="*/ 7 w 236"/>
                  <a:gd name="T47" fmla="*/ 66 h 236"/>
                  <a:gd name="T48" fmla="*/ 2 w 236"/>
                  <a:gd name="T49" fmla="*/ 90 h 236"/>
                  <a:gd name="T50" fmla="*/ 0 w 236"/>
                  <a:gd name="T51" fmla="*/ 118 h 236"/>
                  <a:gd name="T52" fmla="*/ 0 w 236"/>
                  <a:gd name="T53" fmla="*/ 133 h 236"/>
                  <a:gd name="T54" fmla="*/ 5 w 236"/>
                  <a:gd name="T55" fmla="*/ 159 h 236"/>
                  <a:gd name="T56" fmla="*/ 11 w 236"/>
                  <a:gd name="T57" fmla="*/ 181 h 236"/>
                  <a:gd name="T58" fmla="*/ 22 w 236"/>
                  <a:gd name="T59" fmla="*/ 199 h 236"/>
                  <a:gd name="T60" fmla="*/ 37 w 236"/>
                  <a:gd name="T61" fmla="*/ 214 h 236"/>
                  <a:gd name="T62" fmla="*/ 55 w 236"/>
                  <a:gd name="T63" fmla="*/ 225 h 236"/>
                  <a:gd name="T64" fmla="*/ 78 w 236"/>
                  <a:gd name="T65" fmla="*/ 233 h 236"/>
                  <a:gd name="T66" fmla="*/ 104 w 236"/>
                  <a:gd name="T67" fmla="*/ 236 h 236"/>
                  <a:gd name="T68" fmla="*/ 118 w 236"/>
                  <a:gd name="T6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6">
                    <a:moveTo>
                      <a:pt x="118" y="236"/>
                    </a:moveTo>
                    <a:lnTo>
                      <a:pt x="118" y="236"/>
                    </a:lnTo>
                    <a:lnTo>
                      <a:pt x="132" y="236"/>
                    </a:lnTo>
                    <a:lnTo>
                      <a:pt x="147" y="235"/>
                    </a:lnTo>
                    <a:lnTo>
                      <a:pt x="159" y="233"/>
                    </a:lnTo>
                    <a:lnTo>
                      <a:pt x="170" y="229"/>
                    </a:lnTo>
                    <a:lnTo>
                      <a:pt x="181" y="225"/>
                    </a:lnTo>
                    <a:lnTo>
                      <a:pt x="191" y="220"/>
                    </a:lnTo>
                    <a:lnTo>
                      <a:pt x="199" y="214"/>
                    </a:lnTo>
                    <a:lnTo>
                      <a:pt x="207" y="207"/>
                    </a:lnTo>
                    <a:lnTo>
                      <a:pt x="215" y="199"/>
                    </a:lnTo>
                    <a:lnTo>
                      <a:pt x="220" y="190"/>
                    </a:lnTo>
                    <a:lnTo>
                      <a:pt x="225" y="181"/>
                    </a:lnTo>
                    <a:lnTo>
                      <a:pt x="229" y="170"/>
                    </a:lnTo>
                    <a:lnTo>
                      <a:pt x="232" y="159"/>
                    </a:lnTo>
                    <a:lnTo>
                      <a:pt x="235" y="146"/>
                    </a:lnTo>
                    <a:lnTo>
                      <a:pt x="236" y="133"/>
                    </a:lnTo>
                    <a:lnTo>
                      <a:pt x="236" y="118"/>
                    </a:lnTo>
                    <a:lnTo>
                      <a:pt x="236" y="118"/>
                    </a:lnTo>
                    <a:lnTo>
                      <a:pt x="236" y="104"/>
                    </a:lnTo>
                    <a:lnTo>
                      <a:pt x="235" y="90"/>
                    </a:lnTo>
                    <a:lnTo>
                      <a:pt x="232" y="77"/>
                    </a:lnTo>
                    <a:lnTo>
                      <a:pt x="229" y="66"/>
                    </a:lnTo>
                    <a:lnTo>
                      <a:pt x="225" y="55"/>
                    </a:lnTo>
                    <a:lnTo>
                      <a:pt x="220" y="46"/>
                    </a:lnTo>
                    <a:lnTo>
                      <a:pt x="215" y="37"/>
                    </a:lnTo>
                    <a:lnTo>
                      <a:pt x="207" y="29"/>
                    </a:lnTo>
                    <a:lnTo>
                      <a:pt x="199" y="23"/>
                    </a:lnTo>
                    <a:lnTo>
                      <a:pt x="191" y="16"/>
                    </a:lnTo>
                    <a:lnTo>
                      <a:pt x="181" y="11"/>
                    </a:lnTo>
                    <a:lnTo>
                      <a:pt x="170" y="7"/>
                    </a:lnTo>
                    <a:lnTo>
                      <a:pt x="159" y="4"/>
                    </a:lnTo>
                    <a:lnTo>
                      <a:pt x="147" y="1"/>
                    </a:lnTo>
                    <a:lnTo>
                      <a:pt x="132" y="0"/>
                    </a:lnTo>
                    <a:lnTo>
                      <a:pt x="118" y="0"/>
                    </a:lnTo>
                    <a:lnTo>
                      <a:pt x="118" y="0"/>
                    </a:lnTo>
                    <a:lnTo>
                      <a:pt x="104" y="0"/>
                    </a:lnTo>
                    <a:lnTo>
                      <a:pt x="90" y="1"/>
                    </a:lnTo>
                    <a:lnTo>
                      <a:pt x="78" y="4"/>
                    </a:lnTo>
                    <a:lnTo>
                      <a:pt x="66" y="7"/>
                    </a:lnTo>
                    <a:lnTo>
                      <a:pt x="55" y="11"/>
                    </a:lnTo>
                    <a:lnTo>
                      <a:pt x="46" y="16"/>
                    </a:lnTo>
                    <a:lnTo>
                      <a:pt x="37" y="23"/>
                    </a:lnTo>
                    <a:lnTo>
                      <a:pt x="29" y="29"/>
                    </a:lnTo>
                    <a:lnTo>
                      <a:pt x="22" y="37"/>
                    </a:lnTo>
                    <a:lnTo>
                      <a:pt x="17" y="46"/>
                    </a:lnTo>
                    <a:lnTo>
                      <a:pt x="11" y="55"/>
                    </a:lnTo>
                    <a:lnTo>
                      <a:pt x="7" y="66"/>
                    </a:lnTo>
                    <a:lnTo>
                      <a:pt x="5" y="77"/>
                    </a:lnTo>
                    <a:lnTo>
                      <a:pt x="2" y="90"/>
                    </a:lnTo>
                    <a:lnTo>
                      <a:pt x="0" y="104"/>
                    </a:lnTo>
                    <a:lnTo>
                      <a:pt x="0" y="118"/>
                    </a:lnTo>
                    <a:lnTo>
                      <a:pt x="0" y="118"/>
                    </a:lnTo>
                    <a:lnTo>
                      <a:pt x="0" y="133"/>
                    </a:lnTo>
                    <a:lnTo>
                      <a:pt x="2" y="146"/>
                    </a:lnTo>
                    <a:lnTo>
                      <a:pt x="5" y="159"/>
                    </a:lnTo>
                    <a:lnTo>
                      <a:pt x="7" y="170"/>
                    </a:lnTo>
                    <a:lnTo>
                      <a:pt x="11" y="181"/>
                    </a:lnTo>
                    <a:lnTo>
                      <a:pt x="17" y="190"/>
                    </a:lnTo>
                    <a:lnTo>
                      <a:pt x="22" y="199"/>
                    </a:lnTo>
                    <a:lnTo>
                      <a:pt x="29" y="207"/>
                    </a:lnTo>
                    <a:lnTo>
                      <a:pt x="37" y="214"/>
                    </a:lnTo>
                    <a:lnTo>
                      <a:pt x="46" y="220"/>
                    </a:lnTo>
                    <a:lnTo>
                      <a:pt x="55" y="225"/>
                    </a:lnTo>
                    <a:lnTo>
                      <a:pt x="66" y="229"/>
                    </a:lnTo>
                    <a:lnTo>
                      <a:pt x="78" y="233"/>
                    </a:lnTo>
                    <a:lnTo>
                      <a:pt x="90" y="235"/>
                    </a:lnTo>
                    <a:lnTo>
                      <a:pt x="104" y="236"/>
                    </a:lnTo>
                    <a:lnTo>
                      <a:pt x="118" y="236"/>
                    </a:lnTo>
                    <a:lnTo>
                      <a:pt x="118"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0"/>
              <p:cNvSpPr>
                <a:spLocks noEditPoints="1"/>
              </p:cNvSpPr>
              <p:nvPr/>
            </p:nvSpPr>
            <p:spPr bwMode="auto">
              <a:xfrm>
                <a:off x="2061" y="0"/>
                <a:ext cx="1638" cy="3240"/>
              </a:xfrm>
              <a:custGeom>
                <a:avLst/>
                <a:gdLst>
                  <a:gd name="T0" fmla="*/ 219 w 1638"/>
                  <a:gd name="T1" fmla="*/ 0 h 3240"/>
                  <a:gd name="T2" fmla="*/ 153 w 1638"/>
                  <a:gd name="T3" fmla="*/ 10 h 3240"/>
                  <a:gd name="T4" fmla="*/ 97 w 1638"/>
                  <a:gd name="T5" fmla="*/ 38 h 3240"/>
                  <a:gd name="T6" fmla="*/ 50 w 1638"/>
                  <a:gd name="T7" fmla="*/ 80 h 3240"/>
                  <a:gd name="T8" fmla="*/ 18 w 1638"/>
                  <a:gd name="T9" fmla="*/ 133 h 3240"/>
                  <a:gd name="T10" fmla="*/ 1 w 1638"/>
                  <a:gd name="T11" fmla="*/ 196 h 3240"/>
                  <a:gd name="T12" fmla="*/ 0 w 1638"/>
                  <a:gd name="T13" fmla="*/ 3022 h 3240"/>
                  <a:gd name="T14" fmla="*/ 10 w 1638"/>
                  <a:gd name="T15" fmla="*/ 3087 h 3240"/>
                  <a:gd name="T16" fmla="*/ 38 w 1638"/>
                  <a:gd name="T17" fmla="*/ 3144 h 3240"/>
                  <a:gd name="T18" fmla="*/ 80 w 1638"/>
                  <a:gd name="T19" fmla="*/ 3191 h 3240"/>
                  <a:gd name="T20" fmla="*/ 133 w 1638"/>
                  <a:gd name="T21" fmla="*/ 3223 h 3240"/>
                  <a:gd name="T22" fmla="*/ 197 w 1638"/>
                  <a:gd name="T23" fmla="*/ 3239 h 3240"/>
                  <a:gd name="T24" fmla="*/ 1420 w 1638"/>
                  <a:gd name="T25" fmla="*/ 3240 h 3240"/>
                  <a:gd name="T26" fmla="*/ 1485 w 1638"/>
                  <a:gd name="T27" fmla="*/ 3231 h 3240"/>
                  <a:gd name="T28" fmla="*/ 1541 w 1638"/>
                  <a:gd name="T29" fmla="*/ 3203 h 3240"/>
                  <a:gd name="T30" fmla="*/ 1588 w 1638"/>
                  <a:gd name="T31" fmla="*/ 3161 h 3240"/>
                  <a:gd name="T32" fmla="*/ 1621 w 1638"/>
                  <a:gd name="T33" fmla="*/ 3107 h 3240"/>
                  <a:gd name="T34" fmla="*/ 1637 w 1638"/>
                  <a:gd name="T35" fmla="*/ 3044 h 3240"/>
                  <a:gd name="T36" fmla="*/ 1638 w 1638"/>
                  <a:gd name="T37" fmla="*/ 218 h 3240"/>
                  <a:gd name="T38" fmla="*/ 1628 w 1638"/>
                  <a:gd name="T39" fmla="*/ 153 h 3240"/>
                  <a:gd name="T40" fmla="*/ 1600 w 1638"/>
                  <a:gd name="T41" fmla="*/ 97 h 3240"/>
                  <a:gd name="T42" fmla="*/ 1559 w 1638"/>
                  <a:gd name="T43" fmla="*/ 50 h 3240"/>
                  <a:gd name="T44" fmla="*/ 1505 w 1638"/>
                  <a:gd name="T45" fmla="*/ 18 h 3240"/>
                  <a:gd name="T46" fmla="*/ 1442 w 1638"/>
                  <a:gd name="T47" fmla="*/ 1 h 3240"/>
                  <a:gd name="T48" fmla="*/ 137 w 1638"/>
                  <a:gd name="T49" fmla="*/ 2740 h 3240"/>
                  <a:gd name="T50" fmla="*/ 1502 w 1638"/>
                  <a:gd name="T51" fmla="*/ 3022 h 3240"/>
                  <a:gd name="T52" fmla="*/ 1498 w 1638"/>
                  <a:gd name="T53" fmla="*/ 3047 h 3240"/>
                  <a:gd name="T54" fmla="*/ 1488 w 1638"/>
                  <a:gd name="T55" fmla="*/ 3068 h 3240"/>
                  <a:gd name="T56" fmla="*/ 1472 w 1638"/>
                  <a:gd name="T57" fmla="*/ 3086 h 3240"/>
                  <a:gd name="T58" fmla="*/ 1452 w 1638"/>
                  <a:gd name="T59" fmla="*/ 3098 h 3240"/>
                  <a:gd name="T60" fmla="*/ 1428 w 1638"/>
                  <a:gd name="T61" fmla="*/ 3104 h 3240"/>
                  <a:gd name="T62" fmla="*/ 219 w 1638"/>
                  <a:gd name="T63" fmla="*/ 3104 h 3240"/>
                  <a:gd name="T64" fmla="*/ 194 w 1638"/>
                  <a:gd name="T65" fmla="*/ 3101 h 3240"/>
                  <a:gd name="T66" fmla="*/ 172 w 1638"/>
                  <a:gd name="T67" fmla="*/ 3090 h 3240"/>
                  <a:gd name="T68" fmla="*/ 156 w 1638"/>
                  <a:gd name="T69" fmla="*/ 3074 h 3240"/>
                  <a:gd name="T70" fmla="*/ 142 w 1638"/>
                  <a:gd name="T71" fmla="*/ 3054 h 3240"/>
                  <a:gd name="T72" fmla="*/ 137 w 1638"/>
                  <a:gd name="T73" fmla="*/ 3031 h 3240"/>
                  <a:gd name="T74" fmla="*/ 1502 w 1638"/>
                  <a:gd name="T75" fmla="*/ 537 h 3240"/>
                  <a:gd name="T76" fmla="*/ 137 w 1638"/>
                  <a:gd name="T77" fmla="*/ 537 h 3240"/>
                  <a:gd name="T78" fmla="*/ 1420 w 1638"/>
                  <a:gd name="T79" fmla="*/ 136 h 3240"/>
                  <a:gd name="T80" fmla="*/ 1437 w 1638"/>
                  <a:gd name="T81" fmla="*/ 138 h 3240"/>
                  <a:gd name="T82" fmla="*/ 1459 w 1638"/>
                  <a:gd name="T83" fmla="*/ 146 h 3240"/>
                  <a:gd name="T84" fmla="*/ 1478 w 1638"/>
                  <a:gd name="T85" fmla="*/ 160 h 3240"/>
                  <a:gd name="T86" fmla="*/ 1492 w 1638"/>
                  <a:gd name="T87" fmla="*/ 179 h 3240"/>
                  <a:gd name="T88" fmla="*/ 1500 w 1638"/>
                  <a:gd name="T89" fmla="*/ 202 h 3240"/>
                  <a:gd name="T90" fmla="*/ 1502 w 1638"/>
                  <a:gd name="T91" fmla="*/ 401 h 3240"/>
                  <a:gd name="T92" fmla="*/ 137 w 1638"/>
                  <a:gd name="T93" fmla="*/ 218 h 3240"/>
                  <a:gd name="T94" fmla="*/ 140 w 1638"/>
                  <a:gd name="T95" fmla="*/ 193 h 3240"/>
                  <a:gd name="T96" fmla="*/ 150 w 1638"/>
                  <a:gd name="T97" fmla="*/ 172 h 3240"/>
                  <a:gd name="T98" fmla="*/ 167 w 1638"/>
                  <a:gd name="T99" fmla="*/ 154 h 3240"/>
                  <a:gd name="T100" fmla="*/ 187 w 1638"/>
                  <a:gd name="T101" fmla="*/ 142 h 3240"/>
                  <a:gd name="T102" fmla="*/ 210 w 1638"/>
                  <a:gd name="T103" fmla="*/ 137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8" h="3240">
                    <a:moveTo>
                      <a:pt x="1420" y="0"/>
                    </a:moveTo>
                    <a:lnTo>
                      <a:pt x="219" y="0"/>
                    </a:lnTo>
                    <a:lnTo>
                      <a:pt x="219" y="0"/>
                    </a:lnTo>
                    <a:lnTo>
                      <a:pt x="197" y="1"/>
                    </a:lnTo>
                    <a:lnTo>
                      <a:pt x="174" y="4"/>
                    </a:lnTo>
                    <a:lnTo>
                      <a:pt x="153" y="10"/>
                    </a:lnTo>
                    <a:lnTo>
                      <a:pt x="133" y="18"/>
                    </a:lnTo>
                    <a:lnTo>
                      <a:pt x="114" y="27"/>
                    </a:lnTo>
                    <a:lnTo>
                      <a:pt x="97" y="38"/>
                    </a:lnTo>
                    <a:lnTo>
                      <a:pt x="80" y="50"/>
                    </a:lnTo>
                    <a:lnTo>
                      <a:pt x="64" y="64"/>
                    </a:lnTo>
                    <a:lnTo>
                      <a:pt x="50" y="80"/>
                    </a:lnTo>
                    <a:lnTo>
                      <a:pt x="38" y="97"/>
                    </a:lnTo>
                    <a:lnTo>
                      <a:pt x="27" y="114"/>
                    </a:lnTo>
                    <a:lnTo>
                      <a:pt x="18" y="133"/>
                    </a:lnTo>
                    <a:lnTo>
                      <a:pt x="10" y="153"/>
                    </a:lnTo>
                    <a:lnTo>
                      <a:pt x="4" y="175"/>
                    </a:lnTo>
                    <a:lnTo>
                      <a:pt x="1" y="196"/>
                    </a:lnTo>
                    <a:lnTo>
                      <a:pt x="0" y="218"/>
                    </a:lnTo>
                    <a:lnTo>
                      <a:pt x="0" y="3022"/>
                    </a:lnTo>
                    <a:lnTo>
                      <a:pt x="0" y="3022"/>
                    </a:lnTo>
                    <a:lnTo>
                      <a:pt x="1" y="3044"/>
                    </a:lnTo>
                    <a:lnTo>
                      <a:pt x="4" y="3067"/>
                    </a:lnTo>
                    <a:lnTo>
                      <a:pt x="10" y="3087"/>
                    </a:lnTo>
                    <a:lnTo>
                      <a:pt x="18" y="3107"/>
                    </a:lnTo>
                    <a:lnTo>
                      <a:pt x="27" y="3127"/>
                    </a:lnTo>
                    <a:lnTo>
                      <a:pt x="38" y="3144"/>
                    </a:lnTo>
                    <a:lnTo>
                      <a:pt x="50" y="3161"/>
                    </a:lnTo>
                    <a:lnTo>
                      <a:pt x="64" y="3177"/>
                    </a:lnTo>
                    <a:lnTo>
                      <a:pt x="80" y="3191"/>
                    </a:lnTo>
                    <a:lnTo>
                      <a:pt x="97" y="3203"/>
                    </a:lnTo>
                    <a:lnTo>
                      <a:pt x="114" y="3214"/>
                    </a:lnTo>
                    <a:lnTo>
                      <a:pt x="133" y="3223"/>
                    </a:lnTo>
                    <a:lnTo>
                      <a:pt x="153" y="3231"/>
                    </a:lnTo>
                    <a:lnTo>
                      <a:pt x="174" y="3236"/>
                    </a:lnTo>
                    <a:lnTo>
                      <a:pt x="197" y="3239"/>
                    </a:lnTo>
                    <a:lnTo>
                      <a:pt x="219" y="3240"/>
                    </a:lnTo>
                    <a:lnTo>
                      <a:pt x="1420" y="3240"/>
                    </a:lnTo>
                    <a:lnTo>
                      <a:pt x="1420" y="3240"/>
                    </a:lnTo>
                    <a:lnTo>
                      <a:pt x="1442" y="3239"/>
                    </a:lnTo>
                    <a:lnTo>
                      <a:pt x="1464" y="3236"/>
                    </a:lnTo>
                    <a:lnTo>
                      <a:pt x="1485" y="3231"/>
                    </a:lnTo>
                    <a:lnTo>
                      <a:pt x="1505" y="3223"/>
                    </a:lnTo>
                    <a:lnTo>
                      <a:pt x="1524" y="3214"/>
                    </a:lnTo>
                    <a:lnTo>
                      <a:pt x="1541" y="3203"/>
                    </a:lnTo>
                    <a:lnTo>
                      <a:pt x="1559" y="3191"/>
                    </a:lnTo>
                    <a:lnTo>
                      <a:pt x="1575" y="3177"/>
                    </a:lnTo>
                    <a:lnTo>
                      <a:pt x="1588" y="3161"/>
                    </a:lnTo>
                    <a:lnTo>
                      <a:pt x="1600" y="3144"/>
                    </a:lnTo>
                    <a:lnTo>
                      <a:pt x="1611" y="3127"/>
                    </a:lnTo>
                    <a:lnTo>
                      <a:pt x="1621" y="3107"/>
                    </a:lnTo>
                    <a:lnTo>
                      <a:pt x="1628" y="3087"/>
                    </a:lnTo>
                    <a:lnTo>
                      <a:pt x="1634" y="3067"/>
                    </a:lnTo>
                    <a:lnTo>
                      <a:pt x="1637" y="3044"/>
                    </a:lnTo>
                    <a:lnTo>
                      <a:pt x="1638" y="3022"/>
                    </a:lnTo>
                    <a:lnTo>
                      <a:pt x="1638" y="218"/>
                    </a:lnTo>
                    <a:lnTo>
                      <a:pt x="1638" y="218"/>
                    </a:lnTo>
                    <a:lnTo>
                      <a:pt x="1637" y="196"/>
                    </a:lnTo>
                    <a:lnTo>
                      <a:pt x="1634" y="175"/>
                    </a:lnTo>
                    <a:lnTo>
                      <a:pt x="1628" y="153"/>
                    </a:lnTo>
                    <a:lnTo>
                      <a:pt x="1621" y="133"/>
                    </a:lnTo>
                    <a:lnTo>
                      <a:pt x="1611" y="114"/>
                    </a:lnTo>
                    <a:lnTo>
                      <a:pt x="1600" y="97"/>
                    </a:lnTo>
                    <a:lnTo>
                      <a:pt x="1588" y="80"/>
                    </a:lnTo>
                    <a:lnTo>
                      <a:pt x="1575" y="64"/>
                    </a:lnTo>
                    <a:lnTo>
                      <a:pt x="1559" y="50"/>
                    </a:lnTo>
                    <a:lnTo>
                      <a:pt x="1541" y="38"/>
                    </a:lnTo>
                    <a:lnTo>
                      <a:pt x="1524" y="27"/>
                    </a:lnTo>
                    <a:lnTo>
                      <a:pt x="1505" y="18"/>
                    </a:lnTo>
                    <a:lnTo>
                      <a:pt x="1485" y="10"/>
                    </a:lnTo>
                    <a:lnTo>
                      <a:pt x="1464" y="4"/>
                    </a:lnTo>
                    <a:lnTo>
                      <a:pt x="1442" y="1"/>
                    </a:lnTo>
                    <a:lnTo>
                      <a:pt x="1420" y="0"/>
                    </a:lnTo>
                    <a:lnTo>
                      <a:pt x="1420" y="0"/>
                    </a:lnTo>
                    <a:close/>
                    <a:moveTo>
                      <a:pt x="137" y="2740"/>
                    </a:moveTo>
                    <a:lnTo>
                      <a:pt x="1502" y="2740"/>
                    </a:lnTo>
                    <a:lnTo>
                      <a:pt x="1502" y="3022"/>
                    </a:lnTo>
                    <a:lnTo>
                      <a:pt x="1502" y="3022"/>
                    </a:lnTo>
                    <a:lnTo>
                      <a:pt x="1501" y="3031"/>
                    </a:lnTo>
                    <a:lnTo>
                      <a:pt x="1500" y="3039"/>
                    </a:lnTo>
                    <a:lnTo>
                      <a:pt x="1498" y="3047"/>
                    </a:lnTo>
                    <a:lnTo>
                      <a:pt x="1496" y="3054"/>
                    </a:lnTo>
                    <a:lnTo>
                      <a:pt x="1492" y="3061"/>
                    </a:lnTo>
                    <a:lnTo>
                      <a:pt x="1488" y="3068"/>
                    </a:lnTo>
                    <a:lnTo>
                      <a:pt x="1484" y="3074"/>
                    </a:lnTo>
                    <a:lnTo>
                      <a:pt x="1478" y="3080"/>
                    </a:lnTo>
                    <a:lnTo>
                      <a:pt x="1472" y="3086"/>
                    </a:lnTo>
                    <a:lnTo>
                      <a:pt x="1466" y="3090"/>
                    </a:lnTo>
                    <a:lnTo>
                      <a:pt x="1459" y="3094"/>
                    </a:lnTo>
                    <a:lnTo>
                      <a:pt x="1452" y="3098"/>
                    </a:lnTo>
                    <a:lnTo>
                      <a:pt x="1445" y="3101"/>
                    </a:lnTo>
                    <a:lnTo>
                      <a:pt x="1437" y="3103"/>
                    </a:lnTo>
                    <a:lnTo>
                      <a:pt x="1428" y="3104"/>
                    </a:lnTo>
                    <a:lnTo>
                      <a:pt x="1420" y="3104"/>
                    </a:lnTo>
                    <a:lnTo>
                      <a:pt x="219" y="3104"/>
                    </a:lnTo>
                    <a:lnTo>
                      <a:pt x="219" y="3104"/>
                    </a:lnTo>
                    <a:lnTo>
                      <a:pt x="210" y="3104"/>
                    </a:lnTo>
                    <a:lnTo>
                      <a:pt x="202" y="3103"/>
                    </a:lnTo>
                    <a:lnTo>
                      <a:pt x="194" y="3101"/>
                    </a:lnTo>
                    <a:lnTo>
                      <a:pt x="187" y="3098"/>
                    </a:lnTo>
                    <a:lnTo>
                      <a:pt x="179" y="3094"/>
                    </a:lnTo>
                    <a:lnTo>
                      <a:pt x="172" y="3090"/>
                    </a:lnTo>
                    <a:lnTo>
                      <a:pt x="167" y="3086"/>
                    </a:lnTo>
                    <a:lnTo>
                      <a:pt x="160" y="3080"/>
                    </a:lnTo>
                    <a:lnTo>
                      <a:pt x="156" y="3074"/>
                    </a:lnTo>
                    <a:lnTo>
                      <a:pt x="150" y="3068"/>
                    </a:lnTo>
                    <a:lnTo>
                      <a:pt x="147" y="3061"/>
                    </a:lnTo>
                    <a:lnTo>
                      <a:pt x="142" y="3054"/>
                    </a:lnTo>
                    <a:lnTo>
                      <a:pt x="140" y="3047"/>
                    </a:lnTo>
                    <a:lnTo>
                      <a:pt x="138" y="3039"/>
                    </a:lnTo>
                    <a:lnTo>
                      <a:pt x="137" y="3031"/>
                    </a:lnTo>
                    <a:lnTo>
                      <a:pt x="137" y="3022"/>
                    </a:lnTo>
                    <a:lnTo>
                      <a:pt x="137" y="2740"/>
                    </a:lnTo>
                    <a:close/>
                    <a:moveTo>
                      <a:pt x="1502" y="537"/>
                    </a:moveTo>
                    <a:lnTo>
                      <a:pt x="1502" y="2604"/>
                    </a:lnTo>
                    <a:lnTo>
                      <a:pt x="137" y="2604"/>
                    </a:lnTo>
                    <a:lnTo>
                      <a:pt x="137" y="537"/>
                    </a:lnTo>
                    <a:lnTo>
                      <a:pt x="1502" y="537"/>
                    </a:lnTo>
                    <a:close/>
                    <a:moveTo>
                      <a:pt x="219" y="136"/>
                    </a:moveTo>
                    <a:lnTo>
                      <a:pt x="1420" y="136"/>
                    </a:lnTo>
                    <a:lnTo>
                      <a:pt x="1420" y="136"/>
                    </a:lnTo>
                    <a:lnTo>
                      <a:pt x="1428" y="137"/>
                    </a:lnTo>
                    <a:lnTo>
                      <a:pt x="1437" y="138"/>
                    </a:lnTo>
                    <a:lnTo>
                      <a:pt x="1445" y="140"/>
                    </a:lnTo>
                    <a:lnTo>
                      <a:pt x="1452" y="142"/>
                    </a:lnTo>
                    <a:lnTo>
                      <a:pt x="1459" y="146"/>
                    </a:lnTo>
                    <a:lnTo>
                      <a:pt x="1466" y="150"/>
                    </a:lnTo>
                    <a:lnTo>
                      <a:pt x="1472" y="154"/>
                    </a:lnTo>
                    <a:lnTo>
                      <a:pt x="1478" y="160"/>
                    </a:lnTo>
                    <a:lnTo>
                      <a:pt x="1484" y="166"/>
                    </a:lnTo>
                    <a:lnTo>
                      <a:pt x="1488" y="172"/>
                    </a:lnTo>
                    <a:lnTo>
                      <a:pt x="1492" y="179"/>
                    </a:lnTo>
                    <a:lnTo>
                      <a:pt x="1496" y="187"/>
                    </a:lnTo>
                    <a:lnTo>
                      <a:pt x="1498" y="193"/>
                    </a:lnTo>
                    <a:lnTo>
                      <a:pt x="1500" y="202"/>
                    </a:lnTo>
                    <a:lnTo>
                      <a:pt x="1501" y="210"/>
                    </a:lnTo>
                    <a:lnTo>
                      <a:pt x="1502" y="218"/>
                    </a:lnTo>
                    <a:lnTo>
                      <a:pt x="1502" y="401"/>
                    </a:lnTo>
                    <a:lnTo>
                      <a:pt x="137" y="401"/>
                    </a:lnTo>
                    <a:lnTo>
                      <a:pt x="137" y="218"/>
                    </a:lnTo>
                    <a:lnTo>
                      <a:pt x="137" y="218"/>
                    </a:lnTo>
                    <a:lnTo>
                      <a:pt x="137" y="210"/>
                    </a:lnTo>
                    <a:lnTo>
                      <a:pt x="138" y="202"/>
                    </a:lnTo>
                    <a:lnTo>
                      <a:pt x="140" y="193"/>
                    </a:lnTo>
                    <a:lnTo>
                      <a:pt x="142" y="187"/>
                    </a:lnTo>
                    <a:lnTo>
                      <a:pt x="147" y="179"/>
                    </a:lnTo>
                    <a:lnTo>
                      <a:pt x="150" y="172"/>
                    </a:lnTo>
                    <a:lnTo>
                      <a:pt x="156" y="166"/>
                    </a:lnTo>
                    <a:lnTo>
                      <a:pt x="160" y="160"/>
                    </a:lnTo>
                    <a:lnTo>
                      <a:pt x="167" y="154"/>
                    </a:lnTo>
                    <a:lnTo>
                      <a:pt x="172" y="150"/>
                    </a:lnTo>
                    <a:lnTo>
                      <a:pt x="179" y="146"/>
                    </a:lnTo>
                    <a:lnTo>
                      <a:pt x="187" y="142"/>
                    </a:lnTo>
                    <a:lnTo>
                      <a:pt x="194" y="140"/>
                    </a:lnTo>
                    <a:lnTo>
                      <a:pt x="202" y="138"/>
                    </a:lnTo>
                    <a:lnTo>
                      <a:pt x="210" y="137"/>
                    </a:lnTo>
                    <a:lnTo>
                      <a:pt x="219" y="136"/>
                    </a:lnTo>
                    <a:lnTo>
                      <a:pt x="219"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1"/>
              <p:cNvSpPr>
                <a:spLocks/>
              </p:cNvSpPr>
              <p:nvPr/>
            </p:nvSpPr>
            <p:spPr bwMode="auto">
              <a:xfrm>
                <a:off x="2662" y="200"/>
                <a:ext cx="436" cy="137"/>
              </a:xfrm>
              <a:custGeom>
                <a:avLst/>
                <a:gdLst>
                  <a:gd name="T0" fmla="*/ 68 w 436"/>
                  <a:gd name="T1" fmla="*/ 137 h 137"/>
                  <a:gd name="T2" fmla="*/ 368 w 436"/>
                  <a:gd name="T3" fmla="*/ 137 h 137"/>
                  <a:gd name="T4" fmla="*/ 368 w 436"/>
                  <a:gd name="T5" fmla="*/ 137 h 137"/>
                  <a:gd name="T6" fmla="*/ 382 w 436"/>
                  <a:gd name="T7" fmla="*/ 135 h 137"/>
                  <a:gd name="T8" fmla="*/ 396 w 436"/>
                  <a:gd name="T9" fmla="*/ 131 h 137"/>
                  <a:gd name="T10" fmla="*/ 407 w 436"/>
                  <a:gd name="T11" fmla="*/ 126 h 137"/>
                  <a:gd name="T12" fmla="*/ 417 w 436"/>
                  <a:gd name="T13" fmla="*/ 118 h 137"/>
                  <a:gd name="T14" fmla="*/ 426 w 436"/>
                  <a:gd name="T15" fmla="*/ 108 h 137"/>
                  <a:gd name="T16" fmla="*/ 431 w 436"/>
                  <a:gd name="T17" fmla="*/ 96 h 137"/>
                  <a:gd name="T18" fmla="*/ 435 w 436"/>
                  <a:gd name="T19" fmla="*/ 82 h 137"/>
                  <a:gd name="T20" fmla="*/ 436 w 436"/>
                  <a:gd name="T21" fmla="*/ 68 h 137"/>
                  <a:gd name="T22" fmla="*/ 436 w 436"/>
                  <a:gd name="T23" fmla="*/ 68 h 137"/>
                  <a:gd name="T24" fmla="*/ 435 w 436"/>
                  <a:gd name="T25" fmla="*/ 55 h 137"/>
                  <a:gd name="T26" fmla="*/ 431 w 436"/>
                  <a:gd name="T27" fmla="*/ 41 h 137"/>
                  <a:gd name="T28" fmla="*/ 426 w 436"/>
                  <a:gd name="T29" fmla="*/ 29 h 137"/>
                  <a:gd name="T30" fmla="*/ 417 w 436"/>
                  <a:gd name="T31" fmla="*/ 19 h 137"/>
                  <a:gd name="T32" fmla="*/ 407 w 436"/>
                  <a:gd name="T33" fmla="*/ 11 h 137"/>
                  <a:gd name="T34" fmla="*/ 396 w 436"/>
                  <a:gd name="T35" fmla="*/ 6 h 137"/>
                  <a:gd name="T36" fmla="*/ 382 w 436"/>
                  <a:gd name="T37" fmla="*/ 2 h 137"/>
                  <a:gd name="T38" fmla="*/ 368 w 436"/>
                  <a:gd name="T39" fmla="*/ 0 h 137"/>
                  <a:gd name="T40" fmla="*/ 68 w 436"/>
                  <a:gd name="T41" fmla="*/ 0 h 137"/>
                  <a:gd name="T42" fmla="*/ 68 w 436"/>
                  <a:gd name="T43" fmla="*/ 0 h 137"/>
                  <a:gd name="T44" fmla="*/ 54 w 436"/>
                  <a:gd name="T45" fmla="*/ 2 h 137"/>
                  <a:gd name="T46" fmla="*/ 40 w 436"/>
                  <a:gd name="T47" fmla="*/ 6 h 137"/>
                  <a:gd name="T48" fmla="*/ 29 w 436"/>
                  <a:gd name="T49" fmla="*/ 11 h 137"/>
                  <a:gd name="T50" fmla="*/ 19 w 436"/>
                  <a:gd name="T51" fmla="*/ 19 h 137"/>
                  <a:gd name="T52" fmla="*/ 11 w 436"/>
                  <a:gd name="T53" fmla="*/ 29 h 137"/>
                  <a:gd name="T54" fmla="*/ 5 w 436"/>
                  <a:gd name="T55" fmla="*/ 41 h 137"/>
                  <a:gd name="T56" fmla="*/ 1 w 436"/>
                  <a:gd name="T57" fmla="*/ 55 h 137"/>
                  <a:gd name="T58" fmla="*/ 0 w 436"/>
                  <a:gd name="T59" fmla="*/ 68 h 137"/>
                  <a:gd name="T60" fmla="*/ 0 w 436"/>
                  <a:gd name="T61" fmla="*/ 68 h 137"/>
                  <a:gd name="T62" fmla="*/ 1 w 436"/>
                  <a:gd name="T63" fmla="*/ 82 h 137"/>
                  <a:gd name="T64" fmla="*/ 5 w 436"/>
                  <a:gd name="T65" fmla="*/ 96 h 137"/>
                  <a:gd name="T66" fmla="*/ 11 w 436"/>
                  <a:gd name="T67" fmla="*/ 108 h 137"/>
                  <a:gd name="T68" fmla="*/ 19 w 436"/>
                  <a:gd name="T69" fmla="*/ 118 h 137"/>
                  <a:gd name="T70" fmla="*/ 29 w 436"/>
                  <a:gd name="T71" fmla="*/ 126 h 137"/>
                  <a:gd name="T72" fmla="*/ 40 w 436"/>
                  <a:gd name="T73" fmla="*/ 131 h 137"/>
                  <a:gd name="T74" fmla="*/ 54 w 436"/>
                  <a:gd name="T75" fmla="*/ 135 h 137"/>
                  <a:gd name="T76" fmla="*/ 68 w 436"/>
                  <a:gd name="T77" fmla="*/ 137 h 137"/>
                  <a:gd name="T78" fmla="*/ 68 w 436"/>
                  <a:gd name="T7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6" h="137">
                    <a:moveTo>
                      <a:pt x="68" y="137"/>
                    </a:moveTo>
                    <a:lnTo>
                      <a:pt x="368" y="137"/>
                    </a:lnTo>
                    <a:lnTo>
                      <a:pt x="368" y="137"/>
                    </a:lnTo>
                    <a:lnTo>
                      <a:pt x="382" y="135"/>
                    </a:lnTo>
                    <a:lnTo>
                      <a:pt x="396" y="131"/>
                    </a:lnTo>
                    <a:lnTo>
                      <a:pt x="407" y="126"/>
                    </a:lnTo>
                    <a:lnTo>
                      <a:pt x="417" y="118"/>
                    </a:lnTo>
                    <a:lnTo>
                      <a:pt x="426" y="108"/>
                    </a:lnTo>
                    <a:lnTo>
                      <a:pt x="431" y="96"/>
                    </a:lnTo>
                    <a:lnTo>
                      <a:pt x="435" y="82"/>
                    </a:lnTo>
                    <a:lnTo>
                      <a:pt x="436" y="68"/>
                    </a:lnTo>
                    <a:lnTo>
                      <a:pt x="436" y="68"/>
                    </a:lnTo>
                    <a:lnTo>
                      <a:pt x="435" y="55"/>
                    </a:lnTo>
                    <a:lnTo>
                      <a:pt x="431" y="41"/>
                    </a:lnTo>
                    <a:lnTo>
                      <a:pt x="426" y="29"/>
                    </a:lnTo>
                    <a:lnTo>
                      <a:pt x="417" y="19"/>
                    </a:lnTo>
                    <a:lnTo>
                      <a:pt x="407" y="11"/>
                    </a:lnTo>
                    <a:lnTo>
                      <a:pt x="396" y="6"/>
                    </a:lnTo>
                    <a:lnTo>
                      <a:pt x="382" y="2"/>
                    </a:lnTo>
                    <a:lnTo>
                      <a:pt x="368" y="0"/>
                    </a:lnTo>
                    <a:lnTo>
                      <a:pt x="68" y="0"/>
                    </a:lnTo>
                    <a:lnTo>
                      <a:pt x="68" y="0"/>
                    </a:lnTo>
                    <a:lnTo>
                      <a:pt x="54" y="2"/>
                    </a:lnTo>
                    <a:lnTo>
                      <a:pt x="40" y="6"/>
                    </a:lnTo>
                    <a:lnTo>
                      <a:pt x="29" y="11"/>
                    </a:lnTo>
                    <a:lnTo>
                      <a:pt x="19" y="19"/>
                    </a:lnTo>
                    <a:lnTo>
                      <a:pt x="11" y="29"/>
                    </a:lnTo>
                    <a:lnTo>
                      <a:pt x="5" y="41"/>
                    </a:lnTo>
                    <a:lnTo>
                      <a:pt x="1" y="55"/>
                    </a:lnTo>
                    <a:lnTo>
                      <a:pt x="0" y="68"/>
                    </a:lnTo>
                    <a:lnTo>
                      <a:pt x="0" y="68"/>
                    </a:lnTo>
                    <a:lnTo>
                      <a:pt x="1" y="82"/>
                    </a:lnTo>
                    <a:lnTo>
                      <a:pt x="5" y="96"/>
                    </a:lnTo>
                    <a:lnTo>
                      <a:pt x="11" y="108"/>
                    </a:lnTo>
                    <a:lnTo>
                      <a:pt x="19" y="118"/>
                    </a:lnTo>
                    <a:lnTo>
                      <a:pt x="29" y="126"/>
                    </a:lnTo>
                    <a:lnTo>
                      <a:pt x="40" y="131"/>
                    </a:lnTo>
                    <a:lnTo>
                      <a:pt x="54" y="135"/>
                    </a:lnTo>
                    <a:lnTo>
                      <a:pt x="68" y="137"/>
                    </a:lnTo>
                    <a:lnTo>
                      <a:pt x="68"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 name="Picture 10"/>
            <p:cNvPicPr>
              <a:picLocks noChangeAspect="1"/>
            </p:cNvPicPr>
            <p:nvPr/>
          </p:nvPicPr>
          <p:blipFill rotWithShape="1">
            <a:blip r:embed="rId2"/>
            <a:srcRect l="76369" t="67821" r="7179" b="7568"/>
            <a:stretch/>
          </p:blipFill>
          <p:spPr>
            <a:xfrm>
              <a:off x="5524500" y="2831061"/>
              <a:ext cx="1384300" cy="2071140"/>
            </a:xfrm>
            <a:prstGeom prst="rect">
              <a:avLst/>
            </a:prstGeom>
          </p:spPr>
        </p:pic>
        <p:grpSp>
          <p:nvGrpSpPr>
            <p:cNvPr id="5" name="Group 4"/>
            <p:cNvGrpSpPr/>
            <p:nvPr/>
          </p:nvGrpSpPr>
          <p:grpSpPr>
            <a:xfrm>
              <a:off x="5234888" y="2861720"/>
              <a:ext cx="2601011" cy="2616124"/>
              <a:chOff x="6028139" y="3015721"/>
              <a:chExt cx="2331822" cy="2345371"/>
            </a:xfrm>
          </p:grpSpPr>
          <p:sp>
            <p:nvSpPr>
              <p:cNvPr id="7" name="Oval 6"/>
              <p:cNvSpPr/>
              <p:nvPr/>
            </p:nvSpPr>
            <p:spPr>
              <a:xfrm>
                <a:off x="6078939" y="3041121"/>
                <a:ext cx="1695979" cy="1695979"/>
              </a:xfrm>
              <a:prstGeom prst="ellipse">
                <a:avLst/>
              </a:prstGeom>
              <a:solidFill>
                <a:schemeClr val="accent1">
                  <a:lumMod val="60000"/>
                  <a:lumOff val="40000"/>
                  <a:alpha val="29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7" name="Freeform 16"/>
              <p:cNvSpPr>
                <a:spLocks noChangeAspect="1" noEditPoints="1"/>
              </p:cNvSpPr>
              <p:nvPr/>
            </p:nvSpPr>
            <p:spPr bwMode="auto">
              <a:xfrm>
                <a:off x="6028139" y="3015721"/>
                <a:ext cx="2331822" cy="2345371"/>
              </a:xfrm>
              <a:custGeom>
                <a:avLst/>
                <a:gdLst>
                  <a:gd name="T0" fmla="*/ 1865 w 2580"/>
                  <a:gd name="T1" fmla="*/ 1430 h 2595"/>
                  <a:gd name="T2" fmla="*/ 1947 w 2580"/>
                  <a:gd name="T3" fmla="*/ 1191 h 2595"/>
                  <a:gd name="T4" fmla="*/ 1967 w 2580"/>
                  <a:gd name="T5" fmla="*/ 941 h 2595"/>
                  <a:gd name="T6" fmla="*/ 1923 w 2580"/>
                  <a:gd name="T7" fmla="*/ 694 h 2595"/>
                  <a:gd name="T8" fmla="*/ 1817 w 2580"/>
                  <a:gd name="T9" fmla="*/ 462 h 2595"/>
                  <a:gd name="T10" fmla="*/ 1680 w 2580"/>
                  <a:gd name="T11" fmla="*/ 290 h 2595"/>
                  <a:gd name="T12" fmla="*/ 1447 w 2580"/>
                  <a:gd name="T13" fmla="*/ 116 h 2595"/>
                  <a:gd name="T14" fmla="*/ 1177 w 2580"/>
                  <a:gd name="T15" fmla="*/ 20 h 2595"/>
                  <a:gd name="T16" fmla="*/ 935 w 2580"/>
                  <a:gd name="T17" fmla="*/ 1 h 2595"/>
                  <a:gd name="T18" fmla="*/ 652 w 2580"/>
                  <a:gd name="T19" fmla="*/ 58 h 2595"/>
                  <a:gd name="T20" fmla="*/ 398 w 2580"/>
                  <a:gd name="T21" fmla="*/ 194 h 2595"/>
                  <a:gd name="T22" fmla="*/ 253 w 2580"/>
                  <a:gd name="T23" fmla="*/ 327 h 2595"/>
                  <a:gd name="T24" fmla="*/ 162 w 2580"/>
                  <a:gd name="T25" fmla="*/ 445 h 2595"/>
                  <a:gd name="T26" fmla="*/ 40 w 2580"/>
                  <a:gd name="T27" fmla="*/ 708 h 2595"/>
                  <a:gd name="T28" fmla="*/ 0 w 2580"/>
                  <a:gd name="T29" fmla="*/ 990 h 2595"/>
                  <a:gd name="T30" fmla="*/ 40 w 2580"/>
                  <a:gd name="T31" fmla="*/ 1272 h 2595"/>
                  <a:gd name="T32" fmla="*/ 162 w 2580"/>
                  <a:gd name="T33" fmla="*/ 1534 h 2595"/>
                  <a:gd name="T34" fmla="*/ 253 w 2580"/>
                  <a:gd name="T35" fmla="*/ 1652 h 2595"/>
                  <a:gd name="T36" fmla="*/ 398 w 2580"/>
                  <a:gd name="T37" fmla="*/ 1785 h 2595"/>
                  <a:gd name="T38" fmla="*/ 652 w 2580"/>
                  <a:gd name="T39" fmla="*/ 1921 h 2595"/>
                  <a:gd name="T40" fmla="*/ 935 w 2580"/>
                  <a:gd name="T41" fmla="*/ 1977 h 2595"/>
                  <a:gd name="T42" fmla="*/ 1131 w 2580"/>
                  <a:gd name="T43" fmla="*/ 1968 h 2595"/>
                  <a:gd name="T44" fmla="*/ 1340 w 2580"/>
                  <a:gd name="T45" fmla="*/ 1912 h 2595"/>
                  <a:gd name="T46" fmla="*/ 1531 w 2580"/>
                  <a:gd name="T47" fmla="*/ 1812 h 2595"/>
                  <a:gd name="T48" fmla="*/ 2316 w 2580"/>
                  <a:gd name="T49" fmla="*/ 2582 h 2595"/>
                  <a:gd name="T50" fmla="*/ 2405 w 2580"/>
                  <a:gd name="T51" fmla="*/ 2594 h 2595"/>
                  <a:gd name="T52" fmla="*/ 2503 w 2580"/>
                  <a:gd name="T53" fmla="*/ 2554 h 2595"/>
                  <a:gd name="T54" fmla="*/ 2558 w 2580"/>
                  <a:gd name="T55" fmla="*/ 2488 h 2595"/>
                  <a:gd name="T56" fmla="*/ 2579 w 2580"/>
                  <a:gd name="T57" fmla="*/ 2385 h 2595"/>
                  <a:gd name="T58" fmla="*/ 2539 w 2580"/>
                  <a:gd name="T59" fmla="*/ 2285 h 2595"/>
                  <a:gd name="T60" fmla="*/ 309 w 2580"/>
                  <a:gd name="T61" fmla="*/ 1542 h 2595"/>
                  <a:gd name="T62" fmla="*/ 179 w 2580"/>
                  <a:gd name="T63" fmla="*/ 1319 h 2595"/>
                  <a:gd name="T64" fmla="*/ 119 w 2580"/>
                  <a:gd name="T65" fmla="*/ 1074 h 2595"/>
                  <a:gd name="T66" fmla="*/ 130 w 2580"/>
                  <a:gd name="T67" fmla="*/ 823 h 2595"/>
                  <a:gd name="T68" fmla="*/ 214 w 2580"/>
                  <a:gd name="T69" fmla="*/ 582 h 2595"/>
                  <a:gd name="T70" fmla="*/ 369 w 2580"/>
                  <a:gd name="T71" fmla="*/ 371 h 2595"/>
                  <a:gd name="T72" fmla="*/ 538 w 2580"/>
                  <a:gd name="T73" fmla="*/ 238 h 2595"/>
                  <a:gd name="T74" fmla="*/ 772 w 2580"/>
                  <a:gd name="T75" fmla="*/ 141 h 2595"/>
                  <a:gd name="T76" fmla="*/ 984 w 2580"/>
                  <a:gd name="T77" fmla="*/ 115 h 2595"/>
                  <a:gd name="T78" fmla="*/ 1237 w 2580"/>
                  <a:gd name="T79" fmla="*/ 152 h 2595"/>
                  <a:gd name="T80" fmla="*/ 1466 w 2580"/>
                  <a:gd name="T81" fmla="*/ 262 h 2595"/>
                  <a:gd name="T82" fmla="*/ 1629 w 2580"/>
                  <a:gd name="T83" fmla="*/ 403 h 2595"/>
                  <a:gd name="T84" fmla="*/ 1771 w 2580"/>
                  <a:gd name="T85" fmla="*/ 619 h 2595"/>
                  <a:gd name="T86" fmla="*/ 1842 w 2580"/>
                  <a:gd name="T87" fmla="*/ 858 h 2595"/>
                  <a:gd name="T88" fmla="*/ 1844 w 2580"/>
                  <a:gd name="T89" fmla="*/ 1107 h 2595"/>
                  <a:gd name="T90" fmla="*/ 1777 w 2580"/>
                  <a:gd name="T91" fmla="*/ 1347 h 2595"/>
                  <a:gd name="T92" fmla="*/ 1639 w 2580"/>
                  <a:gd name="T93" fmla="*/ 1564 h 2595"/>
                  <a:gd name="T94" fmla="*/ 1490 w 2580"/>
                  <a:gd name="T95" fmla="*/ 1701 h 2595"/>
                  <a:gd name="T96" fmla="*/ 1270 w 2580"/>
                  <a:gd name="T97" fmla="*/ 1816 h 2595"/>
                  <a:gd name="T98" fmla="*/ 1026 w 2580"/>
                  <a:gd name="T99" fmla="*/ 1863 h 2595"/>
                  <a:gd name="T100" fmla="*/ 813 w 2580"/>
                  <a:gd name="T101" fmla="*/ 1847 h 2595"/>
                  <a:gd name="T102" fmla="*/ 575 w 2580"/>
                  <a:gd name="T103" fmla="*/ 1762 h 2595"/>
                  <a:gd name="T104" fmla="*/ 369 w 2580"/>
                  <a:gd name="T105" fmla="*/ 1608 h 2595"/>
                  <a:gd name="T106" fmla="*/ 2425 w 2580"/>
                  <a:gd name="T107" fmla="*/ 2469 h 2595"/>
                  <a:gd name="T108" fmla="*/ 2374 w 2580"/>
                  <a:gd name="T109" fmla="*/ 2478 h 2595"/>
                  <a:gd name="T110" fmla="*/ 2338 w 2580"/>
                  <a:gd name="T111" fmla="*/ 2460 h 2595"/>
                  <a:gd name="T112" fmla="*/ 1692 w 2580"/>
                  <a:gd name="T113" fmla="*/ 1676 h 2595"/>
                  <a:gd name="T114" fmla="*/ 2457 w 2580"/>
                  <a:gd name="T115" fmla="*/ 2370 h 2595"/>
                  <a:gd name="T116" fmla="*/ 2465 w 2580"/>
                  <a:gd name="T117" fmla="*/ 2408 h 2595"/>
                  <a:gd name="T118" fmla="*/ 2450 w 2580"/>
                  <a:gd name="T119" fmla="*/ 2446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0" h="2595">
                    <a:moveTo>
                      <a:pt x="2526" y="2272"/>
                    </a:moveTo>
                    <a:lnTo>
                      <a:pt x="1800" y="1542"/>
                    </a:lnTo>
                    <a:lnTo>
                      <a:pt x="1800" y="1542"/>
                    </a:lnTo>
                    <a:lnTo>
                      <a:pt x="1824" y="1506"/>
                    </a:lnTo>
                    <a:lnTo>
                      <a:pt x="1844" y="1468"/>
                    </a:lnTo>
                    <a:lnTo>
                      <a:pt x="1865" y="1430"/>
                    </a:lnTo>
                    <a:lnTo>
                      <a:pt x="1883" y="1392"/>
                    </a:lnTo>
                    <a:lnTo>
                      <a:pt x="1899" y="1352"/>
                    </a:lnTo>
                    <a:lnTo>
                      <a:pt x="1914" y="1313"/>
                    </a:lnTo>
                    <a:lnTo>
                      <a:pt x="1926" y="1273"/>
                    </a:lnTo>
                    <a:lnTo>
                      <a:pt x="1938" y="1232"/>
                    </a:lnTo>
                    <a:lnTo>
                      <a:pt x="1947" y="1191"/>
                    </a:lnTo>
                    <a:lnTo>
                      <a:pt x="1954" y="1150"/>
                    </a:lnTo>
                    <a:lnTo>
                      <a:pt x="1960" y="1109"/>
                    </a:lnTo>
                    <a:lnTo>
                      <a:pt x="1964" y="1066"/>
                    </a:lnTo>
                    <a:lnTo>
                      <a:pt x="1967" y="1025"/>
                    </a:lnTo>
                    <a:lnTo>
                      <a:pt x="1968" y="983"/>
                    </a:lnTo>
                    <a:lnTo>
                      <a:pt x="1967" y="941"/>
                    </a:lnTo>
                    <a:lnTo>
                      <a:pt x="1963" y="900"/>
                    </a:lnTo>
                    <a:lnTo>
                      <a:pt x="1959" y="858"/>
                    </a:lnTo>
                    <a:lnTo>
                      <a:pt x="1952" y="817"/>
                    </a:lnTo>
                    <a:lnTo>
                      <a:pt x="1945" y="775"/>
                    </a:lnTo>
                    <a:lnTo>
                      <a:pt x="1934" y="735"/>
                    </a:lnTo>
                    <a:lnTo>
                      <a:pt x="1923" y="694"/>
                    </a:lnTo>
                    <a:lnTo>
                      <a:pt x="1910" y="654"/>
                    </a:lnTo>
                    <a:lnTo>
                      <a:pt x="1894" y="615"/>
                    </a:lnTo>
                    <a:lnTo>
                      <a:pt x="1878" y="575"/>
                    </a:lnTo>
                    <a:lnTo>
                      <a:pt x="1859" y="537"/>
                    </a:lnTo>
                    <a:lnTo>
                      <a:pt x="1838" y="500"/>
                    </a:lnTo>
                    <a:lnTo>
                      <a:pt x="1817" y="462"/>
                    </a:lnTo>
                    <a:lnTo>
                      <a:pt x="1793" y="426"/>
                    </a:lnTo>
                    <a:lnTo>
                      <a:pt x="1767" y="391"/>
                    </a:lnTo>
                    <a:lnTo>
                      <a:pt x="1740" y="357"/>
                    </a:lnTo>
                    <a:lnTo>
                      <a:pt x="1711" y="322"/>
                    </a:lnTo>
                    <a:lnTo>
                      <a:pt x="1680" y="290"/>
                    </a:lnTo>
                    <a:lnTo>
                      <a:pt x="1680" y="290"/>
                    </a:lnTo>
                    <a:lnTo>
                      <a:pt x="1644" y="256"/>
                    </a:lnTo>
                    <a:lnTo>
                      <a:pt x="1608" y="224"/>
                    </a:lnTo>
                    <a:lnTo>
                      <a:pt x="1569" y="194"/>
                    </a:lnTo>
                    <a:lnTo>
                      <a:pt x="1530" y="166"/>
                    </a:lnTo>
                    <a:lnTo>
                      <a:pt x="1489" y="140"/>
                    </a:lnTo>
                    <a:lnTo>
                      <a:pt x="1447" y="116"/>
                    </a:lnTo>
                    <a:lnTo>
                      <a:pt x="1405" y="94"/>
                    </a:lnTo>
                    <a:lnTo>
                      <a:pt x="1360" y="75"/>
                    </a:lnTo>
                    <a:lnTo>
                      <a:pt x="1316" y="58"/>
                    </a:lnTo>
                    <a:lnTo>
                      <a:pt x="1270" y="42"/>
                    </a:lnTo>
                    <a:lnTo>
                      <a:pt x="1224" y="30"/>
                    </a:lnTo>
                    <a:lnTo>
                      <a:pt x="1177" y="20"/>
                    </a:lnTo>
                    <a:lnTo>
                      <a:pt x="1130" y="11"/>
                    </a:lnTo>
                    <a:lnTo>
                      <a:pt x="1082" y="5"/>
                    </a:lnTo>
                    <a:lnTo>
                      <a:pt x="1032" y="1"/>
                    </a:lnTo>
                    <a:lnTo>
                      <a:pt x="984" y="0"/>
                    </a:lnTo>
                    <a:lnTo>
                      <a:pt x="984" y="0"/>
                    </a:lnTo>
                    <a:lnTo>
                      <a:pt x="935" y="1"/>
                    </a:lnTo>
                    <a:lnTo>
                      <a:pt x="887" y="5"/>
                    </a:lnTo>
                    <a:lnTo>
                      <a:pt x="838" y="11"/>
                    </a:lnTo>
                    <a:lnTo>
                      <a:pt x="790" y="20"/>
                    </a:lnTo>
                    <a:lnTo>
                      <a:pt x="744" y="30"/>
                    </a:lnTo>
                    <a:lnTo>
                      <a:pt x="697" y="42"/>
                    </a:lnTo>
                    <a:lnTo>
                      <a:pt x="652" y="58"/>
                    </a:lnTo>
                    <a:lnTo>
                      <a:pt x="607" y="75"/>
                    </a:lnTo>
                    <a:lnTo>
                      <a:pt x="563" y="94"/>
                    </a:lnTo>
                    <a:lnTo>
                      <a:pt x="520" y="116"/>
                    </a:lnTo>
                    <a:lnTo>
                      <a:pt x="479" y="140"/>
                    </a:lnTo>
                    <a:lnTo>
                      <a:pt x="439" y="166"/>
                    </a:lnTo>
                    <a:lnTo>
                      <a:pt x="398" y="194"/>
                    </a:lnTo>
                    <a:lnTo>
                      <a:pt x="360" y="224"/>
                    </a:lnTo>
                    <a:lnTo>
                      <a:pt x="324" y="256"/>
                    </a:lnTo>
                    <a:lnTo>
                      <a:pt x="288" y="290"/>
                    </a:lnTo>
                    <a:lnTo>
                      <a:pt x="288" y="290"/>
                    </a:lnTo>
                    <a:lnTo>
                      <a:pt x="270" y="309"/>
                    </a:lnTo>
                    <a:lnTo>
                      <a:pt x="253" y="327"/>
                    </a:lnTo>
                    <a:lnTo>
                      <a:pt x="237" y="346"/>
                    </a:lnTo>
                    <a:lnTo>
                      <a:pt x="220" y="365"/>
                    </a:lnTo>
                    <a:lnTo>
                      <a:pt x="205" y="384"/>
                    </a:lnTo>
                    <a:lnTo>
                      <a:pt x="190" y="404"/>
                    </a:lnTo>
                    <a:lnTo>
                      <a:pt x="176" y="425"/>
                    </a:lnTo>
                    <a:lnTo>
                      <a:pt x="162" y="445"/>
                    </a:lnTo>
                    <a:lnTo>
                      <a:pt x="137" y="487"/>
                    </a:lnTo>
                    <a:lnTo>
                      <a:pt x="113" y="530"/>
                    </a:lnTo>
                    <a:lnTo>
                      <a:pt x="91" y="573"/>
                    </a:lnTo>
                    <a:lnTo>
                      <a:pt x="72" y="617"/>
                    </a:lnTo>
                    <a:lnTo>
                      <a:pt x="55" y="662"/>
                    </a:lnTo>
                    <a:lnTo>
                      <a:pt x="40" y="708"/>
                    </a:lnTo>
                    <a:lnTo>
                      <a:pt x="28" y="753"/>
                    </a:lnTo>
                    <a:lnTo>
                      <a:pt x="19" y="800"/>
                    </a:lnTo>
                    <a:lnTo>
                      <a:pt x="10" y="848"/>
                    </a:lnTo>
                    <a:lnTo>
                      <a:pt x="4" y="894"/>
                    </a:lnTo>
                    <a:lnTo>
                      <a:pt x="1" y="942"/>
                    </a:lnTo>
                    <a:lnTo>
                      <a:pt x="0" y="990"/>
                    </a:lnTo>
                    <a:lnTo>
                      <a:pt x="1" y="1036"/>
                    </a:lnTo>
                    <a:lnTo>
                      <a:pt x="4" y="1084"/>
                    </a:lnTo>
                    <a:lnTo>
                      <a:pt x="10" y="1132"/>
                    </a:lnTo>
                    <a:lnTo>
                      <a:pt x="19" y="1178"/>
                    </a:lnTo>
                    <a:lnTo>
                      <a:pt x="28" y="1225"/>
                    </a:lnTo>
                    <a:lnTo>
                      <a:pt x="40" y="1272"/>
                    </a:lnTo>
                    <a:lnTo>
                      <a:pt x="55" y="1317"/>
                    </a:lnTo>
                    <a:lnTo>
                      <a:pt x="72" y="1362"/>
                    </a:lnTo>
                    <a:lnTo>
                      <a:pt x="91" y="1406"/>
                    </a:lnTo>
                    <a:lnTo>
                      <a:pt x="113" y="1450"/>
                    </a:lnTo>
                    <a:lnTo>
                      <a:pt x="137" y="1492"/>
                    </a:lnTo>
                    <a:lnTo>
                      <a:pt x="162" y="1534"/>
                    </a:lnTo>
                    <a:lnTo>
                      <a:pt x="176" y="1555"/>
                    </a:lnTo>
                    <a:lnTo>
                      <a:pt x="190" y="1574"/>
                    </a:lnTo>
                    <a:lnTo>
                      <a:pt x="205" y="1594"/>
                    </a:lnTo>
                    <a:lnTo>
                      <a:pt x="220" y="1614"/>
                    </a:lnTo>
                    <a:lnTo>
                      <a:pt x="237" y="1633"/>
                    </a:lnTo>
                    <a:lnTo>
                      <a:pt x="253" y="1652"/>
                    </a:lnTo>
                    <a:lnTo>
                      <a:pt x="270" y="1671"/>
                    </a:lnTo>
                    <a:lnTo>
                      <a:pt x="288" y="1689"/>
                    </a:lnTo>
                    <a:lnTo>
                      <a:pt x="288" y="1689"/>
                    </a:lnTo>
                    <a:lnTo>
                      <a:pt x="324" y="1723"/>
                    </a:lnTo>
                    <a:lnTo>
                      <a:pt x="360" y="1755"/>
                    </a:lnTo>
                    <a:lnTo>
                      <a:pt x="398" y="1785"/>
                    </a:lnTo>
                    <a:lnTo>
                      <a:pt x="439" y="1813"/>
                    </a:lnTo>
                    <a:lnTo>
                      <a:pt x="479" y="1838"/>
                    </a:lnTo>
                    <a:lnTo>
                      <a:pt x="520" y="1862"/>
                    </a:lnTo>
                    <a:lnTo>
                      <a:pt x="563" y="1884"/>
                    </a:lnTo>
                    <a:lnTo>
                      <a:pt x="607" y="1904"/>
                    </a:lnTo>
                    <a:lnTo>
                      <a:pt x="652" y="1921"/>
                    </a:lnTo>
                    <a:lnTo>
                      <a:pt x="697" y="1937"/>
                    </a:lnTo>
                    <a:lnTo>
                      <a:pt x="744" y="1949"/>
                    </a:lnTo>
                    <a:lnTo>
                      <a:pt x="790" y="1960"/>
                    </a:lnTo>
                    <a:lnTo>
                      <a:pt x="838" y="1968"/>
                    </a:lnTo>
                    <a:lnTo>
                      <a:pt x="887" y="1974"/>
                    </a:lnTo>
                    <a:lnTo>
                      <a:pt x="935" y="1977"/>
                    </a:lnTo>
                    <a:lnTo>
                      <a:pt x="984" y="1978"/>
                    </a:lnTo>
                    <a:lnTo>
                      <a:pt x="984" y="1978"/>
                    </a:lnTo>
                    <a:lnTo>
                      <a:pt x="1021" y="1978"/>
                    </a:lnTo>
                    <a:lnTo>
                      <a:pt x="1057" y="1976"/>
                    </a:lnTo>
                    <a:lnTo>
                      <a:pt x="1094" y="1973"/>
                    </a:lnTo>
                    <a:lnTo>
                      <a:pt x="1131" y="1968"/>
                    </a:lnTo>
                    <a:lnTo>
                      <a:pt x="1166" y="1962"/>
                    </a:lnTo>
                    <a:lnTo>
                      <a:pt x="1202" y="1955"/>
                    </a:lnTo>
                    <a:lnTo>
                      <a:pt x="1237" y="1946"/>
                    </a:lnTo>
                    <a:lnTo>
                      <a:pt x="1271" y="1936"/>
                    </a:lnTo>
                    <a:lnTo>
                      <a:pt x="1306" y="1924"/>
                    </a:lnTo>
                    <a:lnTo>
                      <a:pt x="1340" y="1912"/>
                    </a:lnTo>
                    <a:lnTo>
                      <a:pt x="1373" y="1899"/>
                    </a:lnTo>
                    <a:lnTo>
                      <a:pt x="1406" y="1884"/>
                    </a:lnTo>
                    <a:lnTo>
                      <a:pt x="1438" y="1867"/>
                    </a:lnTo>
                    <a:lnTo>
                      <a:pt x="1470" y="1850"/>
                    </a:lnTo>
                    <a:lnTo>
                      <a:pt x="1501" y="1831"/>
                    </a:lnTo>
                    <a:lnTo>
                      <a:pt x="1531" y="1812"/>
                    </a:lnTo>
                    <a:lnTo>
                      <a:pt x="2257" y="2541"/>
                    </a:lnTo>
                    <a:lnTo>
                      <a:pt x="2257" y="2541"/>
                    </a:lnTo>
                    <a:lnTo>
                      <a:pt x="2271" y="2554"/>
                    </a:lnTo>
                    <a:lnTo>
                      <a:pt x="2285" y="2565"/>
                    </a:lnTo>
                    <a:lnTo>
                      <a:pt x="2301" y="2573"/>
                    </a:lnTo>
                    <a:lnTo>
                      <a:pt x="2316" y="2582"/>
                    </a:lnTo>
                    <a:lnTo>
                      <a:pt x="2334" y="2588"/>
                    </a:lnTo>
                    <a:lnTo>
                      <a:pt x="2350" y="2592"/>
                    </a:lnTo>
                    <a:lnTo>
                      <a:pt x="2369" y="2594"/>
                    </a:lnTo>
                    <a:lnTo>
                      <a:pt x="2387" y="2595"/>
                    </a:lnTo>
                    <a:lnTo>
                      <a:pt x="2387" y="2595"/>
                    </a:lnTo>
                    <a:lnTo>
                      <a:pt x="2405" y="2594"/>
                    </a:lnTo>
                    <a:lnTo>
                      <a:pt x="2423" y="2592"/>
                    </a:lnTo>
                    <a:lnTo>
                      <a:pt x="2440" y="2588"/>
                    </a:lnTo>
                    <a:lnTo>
                      <a:pt x="2457" y="2582"/>
                    </a:lnTo>
                    <a:lnTo>
                      <a:pt x="2473" y="2574"/>
                    </a:lnTo>
                    <a:lnTo>
                      <a:pt x="2489" y="2565"/>
                    </a:lnTo>
                    <a:lnTo>
                      <a:pt x="2503" y="2554"/>
                    </a:lnTo>
                    <a:lnTo>
                      <a:pt x="2517" y="2541"/>
                    </a:lnTo>
                    <a:lnTo>
                      <a:pt x="2526" y="2533"/>
                    </a:lnTo>
                    <a:lnTo>
                      <a:pt x="2526" y="2533"/>
                    </a:lnTo>
                    <a:lnTo>
                      <a:pt x="2539" y="2518"/>
                    </a:lnTo>
                    <a:lnTo>
                      <a:pt x="2550" y="2504"/>
                    </a:lnTo>
                    <a:lnTo>
                      <a:pt x="2558" y="2488"/>
                    </a:lnTo>
                    <a:lnTo>
                      <a:pt x="2567" y="2472"/>
                    </a:lnTo>
                    <a:lnTo>
                      <a:pt x="2572" y="2454"/>
                    </a:lnTo>
                    <a:lnTo>
                      <a:pt x="2577" y="2437"/>
                    </a:lnTo>
                    <a:lnTo>
                      <a:pt x="2579" y="2420"/>
                    </a:lnTo>
                    <a:lnTo>
                      <a:pt x="2580" y="2402"/>
                    </a:lnTo>
                    <a:lnTo>
                      <a:pt x="2579" y="2385"/>
                    </a:lnTo>
                    <a:lnTo>
                      <a:pt x="2577" y="2367"/>
                    </a:lnTo>
                    <a:lnTo>
                      <a:pt x="2573" y="2349"/>
                    </a:lnTo>
                    <a:lnTo>
                      <a:pt x="2567" y="2333"/>
                    </a:lnTo>
                    <a:lnTo>
                      <a:pt x="2559" y="2316"/>
                    </a:lnTo>
                    <a:lnTo>
                      <a:pt x="2550" y="2301"/>
                    </a:lnTo>
                    <a:lnTo>
                      <a:pt x="2539" y="2285"/>
                    </a:lnTo>
                    <a:lnTo>
                      <a:pt x="2526" y="2272"/>
                    </a:lnTo>
                    <a:lnTo>
                      <a:pt x="2526" y="2272"/>
                    </a:lnTo>
                    <a:close/>
                    <a:moveTo>
                      <a:pt x="369" y="1608"/>
                    </a:moveTo>
                    <a:lnTo>
                      <a:pt x="369" y="1608"/>
                    </a:lnTo>
                    <a:lnTo>
                      <a:pt x="338" y="1575"/>
                    </a:lnTo>
                    <a:lnTo>
                      <a:pt x="309" y="1542"/>
                    </a:lnTo>
                    <a:lnTo>
                      <a:pt x="282" y="1507"/>
                    </a:lnTo>
                    <a:lnTo>
                      <a:pt x="258" y="1471"/>
                    </a:lnTo>
                    <a:lnTo>
                      <a:pt x="235" y="1434"/>
                    </a:lnTo>
                    <a:lnTo>
                      <a:pt x="214" y="1396"/>
                    </a:lnTo>
                    <a:lnTo>
                      <a:pt x="196" y="1358"/>
                    </a:lnTo>
                    <a:lnTo>
                      <a:pt x="179" y="1319"/>
                    </a:lnTo>
                    <a:lnTo>
                      <a:pt x="163" y="1279"/>
                    </a:lnTo>
                    <a:lnTo>
                      <a:pt x="151" y="1238"/>
                    </a:lnTo>
                    <a:lnTo>
                      <a:pt x="140" y="1198"/>
                    </a:lnTo>
                    <a:lnTo>
                      <a:pt x="130" y="1157"/>
                    </a:lnTo>
                    <a:lnTo>
                      <a:pt x="124" y="1115"/>
                    </a:lnTo>
                    <a:lnTo>
                      <a:pt x="119" y="1074"/>
                    </a:lnTo>
                    <a:lnTo>
                      <a:pt x="116" y="1031"/>
                    </a:lnTo>
                    <a:lnTo>
                      <a:pt x="115" y="990"/>
                    </a:lnTo>
                    <a:lnTo>
                      <a:pt x="116" y="947"/>
                    </a:lnTo>
                    <a:lnTo>
                      <a:pt x="119" y="906"/>
                    </a:lnTo>
                    <a:lnTo>
                      <a:pt x="124" y="864"/>
                    </a:lnTo>
                    <a:lnTo>
                      <a:pt x="130" y="823"/>
                    </a:lnTo>
                    <a:lnTo>
                      <a:pt x="140" y="781"/>
                    </a:lnTo>
                    <a:lnTo>
                      <a:pt x="151" y="741"/>
                    </a:lnTo>
                    <a:lnTo>
                      <a:pt x="163" y="701"/>
                    </a:lnTo>
                    <a:lnTo>
                      <a:pt x="179" y="660"/>
                    </a:lnTo>
                    <a:lnTo>
                      <a:pt x="196" y="622"/>
                    </a:lnTo>
                    <a:lnTo>
                      <a:pt x="214" y="582"/>
                    </a:lnTo>
                    <a:lnTo>
                      <a:pt x="235" y="545"/>
                    </a:lnTo>
                    <a:lnTo>
                      <a:pt x="258" y="509"/>
                    </a:lnTo>
                    <a:lnTo>
                      <a:pt x="282" y="473"/>
                    </a:lnTo>
                    <a:lnTo>
                      <a:pt x="309" y="437"/>
                    </a:lnTo>
                    <a:lnTo>
                      <a:pt x="338" y="404"/>
                    </a:lnTo>
                    <a:lnTo>
                      <a:pt x="369" y="371"/>
                    </a:lnTo>
                    <a:lnTo>
                      <a:pt x="369" y="371"/>
                    </a:lnTo>
                    <a:lnTo>
                      <a:pt x="400" y="341"/>
                    </a:lnTo>
                    <a:lnTo>
                      <a:pt x="433" y="313"/>
                    </a:lnTo>
                    <a:lnTo>
                      <a:pt x="468" y="286"/>
                    </a:lnTo>
                    <a:lnTo>
                      <a:pt x="502" y="262"/>
                    </a:lnTo>
                    <a:lnTo>
                      <a:pt x="538" y="238"/>
                    </a:lnTo>
                    <a:lnTo>
                      <a:pt x="575" y="218"/>
                    </a:lnTo>
                    <a:lnTo>
                      <a:pt x="612" y="199"/>
                    </a:lnTo>
                    <a:lnTo>
                      <a:pt x="651" y="181"/>
                    </a:lnTo>
                    <a:lnTo>
                      <a:pt x="691" y="166"/>
                    </a:lnTo>
                    <a:lnTo>
                      <a:pt x="730" y="152"/>
                    </a:lnTo>
                    <a:lnTo>
                      <a:pt x="772" y="141"/>
                    </a:lnTo>
                    <a:lnTo>
                      <a:pt x="813" y="132"/>
                    </a:lnTo>
                    <a:lnTo>
                      <a:pt x="856" y="124"/>
                    </a:lnTo>
                    <a:lnTo>
                      <a:pt x="898" y="119"/>
                    </a:lnTo>
                    <a:lnTo>
                      <a:pt x="940" y="116"/>
                    </a:lnTo>
                    <a:lnTo>
                      <a:pt x="984" y="115"/>
                    </a:lnTo>
                    <a:lnTo>
                      <a:pt x="984" y="115"/>
                    </a:lnTo>
                    <a:lnTo>
                      <a:pt x="1027" y="116"/>
                    </a:lnTo>
                    <a:lnTo>
                      <a:pt x="1070" y="119"/>
                    </a:lnTo>
                    <a:lnTo>
                      <a:pt x="1113" y="124"/>
                    </a:lnTo>
                    <a:lnTo>
                      <a:pt x="1154" y="132"/>
                    </a:lnTo>
                    <a:lnTo>
                      <a:pt x="1196" y="141"/>
                    </a:lnTo>
                    <a:lnTo>
                      <a:pt x="1237" y="152"/>
                    </a:lnTo>
                    <a:lnTo>
                      <a:pt x="1278" y="166"/>
                    </a:lnTo>
                    <a:lnTo>
                      <a:pt x="1317" y="181"/>
                    </a:lnTo>
                    <a:lnTo>
                      <a:pt x="1355" y="199"/>
                    </a:lnTo>
                    <a:lnTo>
                      <a:pt x="1393" y="218"/>
                    </a:lnTo>
                    <a:lnTo>
                      <a:pt x="1430" y="238"/>
                    </a:lnTo>
                    <a:lnTo>
                      <a:pt x="1466" y="262"/>
                    </a:lnTo>
                    <a:lnTo>
                      <a:pt x="1501" y="286"/>
                    </a:lnTo>
                    <a:lnTo>
                      <a:pt x="1534" y="313"/>
                    </a:lnTo>
                    <a:lnTo>
                      <a:pt x="1567" y="341"/>
                    </a:lnTo>
                    <a:lnTo>
                      <a:pt x="1598" y="371"/>
                    </a:lnTo>
                    <a:lnTo>
                      <a:pt x="1598" y="371"/>
                    </a:lnTo>
                    <a:lnTo>
                      <a:pt x="1629" y="403"/>
                    </a:lnTo>
                    <a:lnTo>
                      <a:pt x="1657" y="437"/>
                    </a:lnTo>
                    <a:lnTo>
                      <a:pt x="1684" y="472"/>
                    </a:lnTo>
                    <a:lnTo>
                      <a:pt x="1709" y="507"/>
                    </a:lnTo>
                    <a:lnTo>
                      <a:pt x="1732" y="543"/>
                    </a:lnTo>
                    <a:lnTo>
                      <a:pt x="1752" y="580"/>
                    </a:lnTo>
                    <a:lnTo>
                      <a:pt x="1771" y="619"/>
                    </a:lnTo>
                    <a:lnTo>
                      <a:pt x="1788" y="657"/>
                    </a:lnTo>
                    <a:lnTo>
                      <a:pt x="1803" y="696"/>
                    </a:lnTo>
                    <a:lnTo>
                      <a:pt x="1816" y="736"/>
                    </a:lnTo>
                    <a:lnTo>
                      <a:pt x="1827" y="776"/>
                    </a:lnTo>
                    <a:lnTo>
                      <a:pt x="1836" y="817"/>
                    </a:lnTo>
                    <a:lnTo>
                      <a:pt x="1842" y="858"/>
                    </a:lnTo>
                    <a:lnTo>
                      <a:pt x="1849" y="900"/>
                    </a:lnTo>
                    <a:lnTo>
                      <a:pt x="1852" y="941"/>
                    </a:lnTo>
                    <a:lnTo>
                      <a:pt x="1853" y="982"/>
                    </a:lnTo>
                    <a:lnTo>
                      <a:pt x="1852" y="1024"/>
                    </a:lnTo>
                    <a:lnTo>
                      <a:pt x="1850" y="1065"/>
                    </a:lnTo>
                    <a:lnTo>
                      <a:pt x="1844" y="1107"/>
                    </a:lnTo>
                    <a:lnTo>
                      <a:pt x="1838" y="1147"/>
                    </a:lnTo>
                    <a:lnTo>
                      <a:pt x="1830" y="1189"/>
                    </a:lnTo>
                    <a:lnTo>
                      <a:pt x="1820" y="1229"/>
                    </a:lnTo>
                    <a:lnTo>
                      <a:pt x="1807" y="1268"/>
                    </a:lnTo>
                    <a:lnTo>
                      <a:pt x="1793" y="1308"/>
                    </a:lnTo>
                    <a:lnTo>
                      <a:pt x="1777" y="1347"/>
                    </a:lnTo>
                    <a:lnTo>
                      <a:pt x="1759" y="1386"/>
                    </a:lnTo>
                    <a:lnTo>
                      <a:pt x="1739" y="1423"/>
                    </a:lnTo>
                    <a:lnTo>
                      <a:pt x="1716" y="1459"/>
                    </a:lnTo>
                    <a:lnTo>
                      <a:pt x="1692" y="1495"/>
                    </a:lnTo>
                    <a:lnTo>
                      <a:pt x="1667" y="1530"/>
                    </a:lnTo>
                    <a:lnTo>
                      <a:pt x="1639" y="1564"/>
                    </a:lnTo>
                    <a:lnTo>
                      <a:pt x="1609" y="1596"/>
                    </a:lnTo>
                    <a:lnTo>
                      <a:pt x="1587" y="1619"/>
                    </a:lnTo>
                    <a:lnTo>
                      <a:pt x="1587" y="1619"/>
                    </a:lnTo>
                    <a:lnTo>
                      <a:pt x="1556" y="1648"/>
                    </a:lnTo>
                    <a:lnTo>
                      <a:pt x="1523" y="1675"/>
                    </a:lnTo>
                    <a:lnTo>
                      <a:pt x="1490" y="1701"/>
                    </a:lnTo>
                    <a:lnTo>
                      <a:pt x="1456" y="1723"/>
                    </a:lnTo>
                    <a:lnTo>
                      <a:pt x="1420" y="1746"/>
                    </a:lnTo>
                    <a:lnTo>
                      <a:pt x="1384" y="1766"/>
                    </a:lnTo>
                    <a:lnTo>
                      <a:pt x="1347" y="1785"/>
                    </a:lnTo>
                    <a:lnTo>
                      <a:pt x="1310" y="1801"/>
                    </a:lnTo>
                    <a:lnTo>
                      <a:pt x="1270" y="1816"/>
                    </a:lnTo>
                    <a:lnTo>
                      <a:pt x="1231" y="1828"/>
                    </a:lnTo>
                    <a:lnTo>
                      <a:pt x="1192" y="1838"/>
                    </a:lnTo>
                    <a:lnTo>
                      <a:pt x="1151" y="1848"/>
                    </a:lnTo>
                    <a:lnTo>
                      <a:pt x="1110" y="1855"/>
                    </a:lnTo>
                    <a:lnTo>
                      <a:pt x="1069" y="1860"/>
                    </a:lnTo>
                    <a:lnTo>
                      <a:pt x="1026" y="1863"/>
                    </a:lnTo>
                    <a:lnTo>
                      <a:pt x="984" y="1864"/>
                    </a:lnTo>
                    <a:lnTo>
                      <a:pt x="984" y="1864"/>
                    </a:lnTo>
                    <a:lnTo>
                      <a:pt x="940" y="1863"/>
                    </a:lnTo>
                    <a:lnTo>
                      <a:pt x="898" y="1860"/>
                    </a:lnTo>
                    <a:lnTo>
                      <a:pt x="856" y="1854"/>
                    </a:lnTo>
                    <a:lnTo>
                      <a:pt x="813" y="1847"/>
                    </a:lnTo>
                    <a:lnTo>
                      <a:pt x="772" y="1837"/>
                    </a:lnTo>
                    <a:lnTo>
                      <a:pt x="730" y="1826"/>
                    </a:lnTo>
                    <a:lnTo>
                      <a:pt x="691" y="1814"/>
                    </a:lnTo>
                    <a:lnTo>
                      <a:pt x="651" y="1798"/>
                    </a:lnTo>
                    <a:lnTo>
                      <a:pt x="612" y="1780"/>
                    </a:lnTo>
                    <a:lnTo>
                      <a:pt x="575" y="1762"/>
                    </a:lnTo>
                    <a:lnTo>
                      <a:pt x="538" y="1741"/>
                    </a:lnTo>
                    <a:lnTo>
                      <a:pt x="502" y="1717"/>
                    </a:lnTo>
                    <a:lnTo>
                      <a:pt x="468" y="1693"/>
                    </a:lnTo>
                    <a:lnTo>
                      <a:pt x="433" y="1666"/>
                    </a:lnTo>
                    <a:lnTo>
                      <a:pt x="400" y="1638"/>
                    </a:lnTo>
                    <a:lnTo>
                      <a:pt x="369" y="1608"/>
                    </a:lnTo>
                    <a:lnTo>
                      <a:pt x="369" y="1608"/>
                    </a:lnTo>
                    <a:close/>
                    <a:moveTo>
                      <a:pt x="2446" y="2451"/>
                    </a:moveTo>
                    <a:lnTo>
                      <a:pt x="2436" y="2460"/>
                    </a:lnTo>
                    <a:lnTo>
                      <a:pt x="2436" y="2460"/>
                    </a:lnTo>
                    <a:lnTo>
                      <a:pt x="2431" y="2464"/>
                    </a:lnTo>
                    <a:lnTo>
                      <a:pt x="2425" y="2469"/>
                    </a:lnTo>
                    <a:lnTo>
                      <a:pt x="2420" y="2472"/>
                    </a:lnTo>
                    <a:lnTo>
                      <a:pt x="2413" y="2475"/>
                    </a:lnTo>
                    <a:lnTo>
                      <a:pt x="2407" y="2477"/>
                    </a:lnTo>
                    <a:lnTo>
                      <a:pt x="2400" y="2478"/>
                    </a:lnTo>
                    <a:lnTo>
                      <a:pt x="2388" y="2480"/>
                    </a:lnTo>
                    <a:lnTo>
                      <a:pt x="2374" y="2478"/>
                    </a:lnTo>
                    <a:lnTo>
                      <a:pt x="2367" y="2477"/>
                    </a:lnTo>
                    <a:lnTo>
                      <a:pt x="2361" y="2475"/>
                    </a:lnTo>
                    <a:lnTo>
                      <a:pt x="2354" y="2472"/>
                    </a:lnTo>
                    <a:lnTo>
                      <a:pt x="2349" y="2469"/>
                    </a:lnTo>
                    <a:lnTo>
                      <a:pt x="2343" y="2464"/>
                    </a:lnTo>
                    <a:lnTo>
                      <a:pt x="2338" y="2460"/>
                    </a:lnTo>
                    <a:lnTo>
                      <a:pt x="1625" y="1743"/>
                    </a:lnTo>
                    <a:lnTo>
                      <a:pt x="1667" y="1702"/>
                    </a:lnTo>
                    <a:lnTo>
                      <a:pt x="1667" y="1702"/>
                    </a:lnTo>
                    <a:lnTo>
                      <a:pt x="1680" y="1689"/>
                    </a:lnTo>
                    <a:lnTo>
                      <a:pt x="1680" y="1689"/>
                    </a:lnTo>
                    <a:lnTo>
                      <a:pt x="1692" y="1676"/>
                    </a:lnTo>
                    <a:lnTo>
                      <a:pt x="1732" y="1636"/>
                    </a:lnTo>
                    <a:lnTo>
                      <a:pt x="2446" y="2352"/>
                    </a:lnTo>
                    <a:lnTo>
                      <a:pt x="2446" y="2352"/>
                    </a:lnTo>
                    <a:lnTo>
                      <a:pt x="2450" y="2358"/>
                    </a:lnTo>
                    <a:lnTo>
                      <a:pt x="2454" y="2364"/>
                    </a:lnTo>
                    <a:lnTo>
                      <a:pt x="2457" y="2370"/>
                    </a:lnTo>
                    <a:lnTo>
                      <a:pt x="2460" y="2376"/>
                    </a:lnTo>
                    <a:lnTo>
                      <a:pt x="2462" y="2383"/>
                    </a:lnTo>
                    <a:lnTo>
                      <a:pt x="2464" y="2389"/>
                    </a:lnTo>
                    <a:lnTo>
                      <a:pt x="2465" y="2395"/>
                    </a:lnTo>
                    <a:lnTo>
                      <a:pt x="2465" y="2402"/>
                    </a:lnTo>
                    <a:lnTo>
                      <a:pt x="2465" y="2408"/>
                    </a:lnTo>
                    <a:lnTo>
                      <a:pt x="2464" y="2416"/>
                    </a:lnTo>
                    <a:lnTo>
                      <a:pt x="2462" y="2422"/>
                    </a:lnTo>
                    <a:lnTo>
                      <a:pt x="2460" y="2428"/>
                    </a:lnTo>
                    <a:lnTo>
                      <a:pt x="2457" y="2434"/>
                    </a:lnTo>
                    <a:lnTo>
                      <a:pt x="2454" y="2441"/>
                    </a:lnTo>
                    <a:lnTo>
                      <a:pt x="2450" y="2446"/>
                    </a:lnTo>
                    <a:lnTo>
                      <a:pt x="2446" y="2451"/>
                    </a:lnTo>
                    <a:lnTo>
                      <a:pt x="2446" y="2451"/>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95740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Scenario 2:</a:t>
            </a:r>
          </a:p>
          <a:p>
            <a:r>
              <a:rPr lang="en-US" dirty="0"/>
              <a:t>New phone and new phone number</a:t>
            </a:r>
          </a:p>
        </p:txBody>
      </p:sp>
      <p:sp>
        <p:nvSpPr>
          <p:cNvPr id="4" name="Content Placeholder 2"/>
          <p:cNvSpPr txBox="1">
            <a:spLocks/>
          </p:cNvSpPr>
          <p:nvPr/>
        </p:nvSpPr>
        <p:spPr>
          <a:xfrm>
            <a:off x="570523" y="2245083"/>
            <a:ext cx="4194908" cy="3965217"/>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Blackboard automatically detects messages delivered to numbers that are likely to be bad. </a:t>
            </a:r>
            <a:endParaRPr lang="en-US" dirty="0" smtClean="0"/>
          </a:p>
          <a:p>
            <a:pPr marL="0" indent="0">
              <a:buNone/>
            </a:pPr>
            <a:endParaRPr lang="en-US" dirty="0"/>
          </a:p>
          <a:p>
            <a:pPr marL="0" indent="0">
              <a:buNone/>
            </a:pPr>
            <a:r>
              <a:rPr lang="en-US" dirty="0" smtClean="0"/>
              <a:t>This </a:t>
            </a:r>
            <a:r>
              <a:rPr lang="en-US" dirty="0"/>
              <a:t>information in the bad phone number report, along with the other statuses in the </a:t>
            </a:r>
            <a:r>
              <a:rPr lang="en-US" dirty="0" smtClean="0"/>
              <a:t>call </a:t>
            </a:r>
            <a:r>
              <a:rPr lang="en-US" dirty="0"/>
              <a:t>detail reports, help you to fine-tune your data and optimize your messaging</a:t>
            </a:r>
            <a:endParaRPr lang="en-US" b="1" dirty="0"/>
          </a:p>
        </p:txBody>
      </p:sp>
      <p:sp>
        <p:nvSpPr>
          <p:cNvPr id="10" name="Rectangle 9"/>
          <p:cNvSpPr/>
          <p:nvPr/>
        </p:nvSpPr>
        <p:spPr>
          <a:xfrm>
            <a:off x="5056841" y="2245083"/>
            <a:ext cx="4112559" cy="3692999"/>
          </a:xfrm>
          <a:prstGeom prst="rect">
            <a:avLst/>
          </a:prstGeom>
          <a:solidFill>
            <a:srgbClr val="F4EEE1"/>
          </a:solidFill>
          <a:ln w="12700" cap="sq">
            <a:noFill/>
            <a:miter lim="800000"/>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11" name="Group 4"/>
          <p:cNvGrpSpPr>
            <a:grpSpLocks noChangeAspect="1"/>
          </p:cNvGrpSpPr>
          <p:nvPr/>
        </p:nvGrpSpPr>
        <p:grpSpPr bwMode="auto">
          <a:xfrm>
            <a:off x="5294575" y="2759061"/>
            <a:ext cx="949612" cy="949612"/>
            <a:chOff x="720" y="0"/>
            <a:chExt cx="4320" cy="4320"/>
          </a:xfrm>
          <a:solidFill>
            <a:srgbClr val="FF0000"/>
          </a:solidFill>
        </p:grpSpPr>
        <p:sp>
          <p:nvSpPr>
            <p:cNvPr id="12" name="Freeform 5"/>
            <p:cNvSpPr>
              <a:spLocks/>
            </p:cNvSpPr>
            <p:nvPr/>
          </p:nvSpPr>
          <p:spPr bwMode="auto">
            <a:xfrm>
              <a:off x="2778" y="1029"/>
              <a:ext cx="204" cy="1645"/>
            </a:xfrm>
            <a:custGeom>
              <a:avLst/>
              <a:gdLst>
                <a:gd name="T0" fmla="*/ 102 w 204"/>
                <a:gd name="T1" fmla="*/ 0 h 1645"/>
                <a:gd name="T2" fmla="*/ 82 w 204"/>
                <a:gd name="T3" fmla="*/ 1 h 1645"/>
                <a:gd name="T4" fmla="*/ 63 w 204"/>
                <a:gd name="T5" fmla="*/ 7 h 1645"/>
                <a:gd name="T6" fmla="*/ 45 w 204"/>
                <a:gd name="T7" fmla="*/ 17 h 1645"/>
                <a:gd name="T8" fmla="*/ 29 w 204"/>
                <a:gd name="T9" fmla="*/ 29 h 1645"/>
                <a:gd name="T10" fmla="*/ 17 w 204"/>
                <a:gd name="T11" fmla="*/ 45 h 1645"/>
                <a:gd name="T12" fmla="*/ 7 w 204"/>
                <a:gd name="T13" fmla="*/ 63 h 1645"/>
                <a:gd name="T14" fmla="*/ 1 w 204"/>
                <a:gd name="T15" fmla="*/ 82 h 1645"/>
                <a:gd name="T16" fmla="*/ 0 w 204"/>
                <a:gd name="T17" fmla="*/ 102 h 1645"/>
                <a:gd name="T18" fmla="*/ 0 w 204"/>
                <a:gd name="T19" fmla="*/ 1543 h 1645"/>
                <a:gd name="T20" fmla="*/ 1 w 204"/>
                <a:gd name="T21" fmla="*/ 1564 h 1645"/>
                <a:gd name="T22" fmla="*/ 7 w 204"/>
                <a:gd name="T23" fmla="*/ 1583 h 1645"/>
                <a:gd name="T24" fmla="*/ 17 w 204"/>
                <a:gd name="T25" fmla="*/ 1600 h 1645"/>
                <a:gd name="T26" fmla="*/ 29 w 204"/>
                <a:gd name="T27" fmla="*/ 1615 h 1645"/>
                <a:gd name="T28" fmla="*/ 45 w 204"/>
                <a:gd name="T29" fmla="*/ 1628 h 1645"/>
                <a:gd name="T30" fmla="*/ 63 w 204"/>
                <a:gd name="T31" fmla="*/ 1637 h 1645"/>
                <a:gd name="T32" fmla="*/ 82 w 204"/>
                <a:gd name="T33" fmla="*/ 1644 h 1645"/>
                <a:gd name="T34" fmla="*/ 102 w 204"/>
                <a:gd name="T35" fmla="*/ 1645 h 1645"/>
                <a:gd name="T36" fmla="*/ 112 w 204"/>
                <a:gd name="T37" fmla="*/ 1645 h 1645"/>
                <a:gd name="T38" fmla="*/ 133 w 204"/>
                <a:gd name="T39" fmla="*/ 1641 h 1645"/>
                <a:gd name="T40" fmla="*/ 152 w 204"/>
                <a:gd name="T41" fmla="*/ 1632 h 1645"/>
                <a:gd name="T42" fmla="*/ 168 w 204"/>
                <a:gd name="T43" fmla="*/ 1622 h 1645"/>
                <a:gd name="T44" fmla="*/ 181 w 204"/>
                <a:gd name="T45" fmla="*/ 1607 h 1645"/>
                <a:gd name="T46" fmla="*/ 193 w 204"/>
                <a:gd name="T47" fmla="*/ 1591 h 1645"/>
                <a:gd name="T48" fmla="*/ 200 w 204"/>
                <a:gd name="T49" fmla="*/ 1572 h 1645"/>
                <a:gd name="T50" fmla="*/ 204 w 204"/>
                <a:gd name="T51" fmla="*/ 1553 h 1645"/>
                <a:gd name="T52" fmla="*/ 204 w 204"/>
                <a:gd name="T53" fmla="*/ 102 h 1645"/>
                <a:gd name="T54" fmla="*/ 204 w 204"/>
                <a:gd name="T55" fmla="*/ 92 h 1645"/>
                <a:gd name="T56" fmla="*/ 200 w 204"/>
                <a:gd name="T57" fmla="*/ 71 h 1645"/>
                <a:gd name="T58" fmla="*/ 193 w 204"/>
                <a:gd name="T59" fmla="*/ 54 h 1645"/>
                <a:gd name="T60" fmla="*/ 181 w 204"/>
                <a:gd name="T61" fmla="*/ 36 h 1645"/>
                <a:gd name="T62" fmla="*/ 168 w 204"/>
                <a:gd name="T63" fmla="*/ 23 h 1645"/>
                <a:gd name="T64" fmla="*/ 152 w 204"/>
                <a:gd name="T65" fmla="*/ 12 h 1645"/>
                <a:gd name="T66" fmla="*/ 133 w 204"/>
                <a:gd name="T67" fmla="*/ 4 h 1645"/>
                <a:gd name="T68" fmla="*/ 112 w 204"/>
                <a:gd name="T69" fmla="*/ 0 h 1645"/>
                <a:gd name="T70" fmla="*/ 102 w 204"/>
                <a:gd name="T71" fmla="*/ 0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4" h="1645">
                  <a:moveTo>
                    <a:pt x="102" y="0"/>
                  </a:moveTo>
                  <a:lnTo>
                    <a:pt x="102" y="0"/>
                  </a:lnTo>
                  <a:lnTo>
                    <a:pt x="92" y="0"/>
                  </a:lnTo>
                  <a:lnTo>
                    <a:pt x="82" y="1"/>
                  </a:lnTo>
                  <a:lnTo>
                    <a:pt x="71" y="4"/>
                  </a:lnTo>
                  <a:lnTo>
                    <a:pt x="63" y="7"/>
                  </a:lnTo>
                  <a:lnTo>
                    <a:pt x="52" y="12"/>
                  </a:lnTo>
                  <a:lnTo>
                    <a:pt x="45" y="17"/>
                  </a:lnTo>
                  <a:lnTo>
                    <a:pt x="36" y="23"/>
                  </a:lnTo>
                  <a:lnTo>
                    <a:pt x="29" y="29"/>
                  </a:lnTo>
                  <a:lnTo>
                    <a:pt x="23" y="36"/>
                  </a:lnTo>
                  <a:lnTo>
                    <a:pt x="17" y="45"/>
                  </a:lnTo>
                  <a:lnTo>
                    <a:pt x="11" y="54"/>
                  </a:lnTo>
                  <a:lnTo>
                    <a:pt x="7" y="63"/>
                  </a:lnTo>
                  <a:lnTo>
                    <a:pt x="4" y="71"/>
                  </a:lnTo>
                  <a:lnTo>
                    <a:pt x="1" y="82"/>
                  </a:lnTo>
                  <a:lnTo>
                    <a:pt x="0" y="92"/>
                  </a:lnTo>
                  <a:lnTo>
                    <a:pt x="0" y="102"/>
                  </a:lnTo>
                  <a:lnTo>
                    <a:pt x="0" y="1543"/>
                  </a:lnTo>
                  <a:lnTo>
                    <a:pt x="0" y="1543"/>
                  </a:lnTo>
                  <a:lnTo>
                    <a:pt x="0" y="1553"/>
                  </a:lnTo>
                  <a:lnTo>
                    <a:pt x="1" y="1564"/>
                  </a:lnTo>
                  <a:lnTo>
                    <a:pt x="4" y="1572"/>
                  </a:lnTo>
                  <a:lnTo>
                    <a:pt x="7" y="1583"/>
                  </a:lnTo>
                  <a:lnTo>
                    <a:pt x="11" y="1591"/>
                  </a:lnTo>
                  <a:lnTo>
                    <a:pt x="17" y="1600"/>
                  </a:lnTo>
                  <a:lnTo>
                    <a:pt x="23" y="1607"/>
                  </a:lnTo>
                  <a:lnTo>
                    <a:pt x="29" y="1615"/>
                  </a:lnTo>
                  <a:lnTo>
                    <a:pt x="36" y="1622"/>
                  </a:lnTo>
                  <a:lnTo>
                    <a:pt x="45" y="1628"/>
                  </a:lnTo>
                  <a:lnTo>
                    <a:pt x="52" y="1632"/>
                  </a:lnTo>
                  <a:lnTo>
                    <a:pt x="63" y="1637"/>
                  </a:lnTo>
                  <a:lnTo>
                    <a:pt x="71" y="1641"/>
                  </a:lnTo>
                  <a:lnTo>
                    <a:pt x="82" y="1644"/>
                  </a:lnTo>
                  <a:lnTo>
                    <a:pt x="92" y="1645"/>
                  </a:lnTo>
                  <a:lnTo>
                    <a:pt x="102" y="1645"/>
                  </a:lnTo>
                  <a:lnTo>
                    <a:pt x="102" y="1645"/>
                  </a:lnTo>
                  <a:lnTo>
                    <a:pt x="112" y="1645"/>
                  </a:lnTo>
                  <a:lnTo>
                    <a:pt x="122" y="1644"/>
                  </a:lnTo>
                  <a:lnTo>
                    <a:pt x="133" y="1641"/>
                  </a:lnTo>
                  <a:lnTo>
                    <a:pt x="141" y="1637"/>
                  </a:lnTo>
                  <a:lnTo>
                    <a:pt x="152" y="1632"/>
                  </a:lnTo>
                  <a:lnTo>
                    <a:pt x="159" y="1628"/>
                  </a:lnTo>
                  <a:lnTo>
                    <a:pt x="168" y="1622"/>
                  </a:lnTo>
                  <a:lnTo>
                    <a:pt x="175" y="1615"/>
                  </a:lnTo>
                  <a:lnTo>
                    <a:pt x="181" y="1607"/>
                  </a:lnTo>
                  <a:lnTo>
                    <a:pt x="187" y="1600"/>
                  </a:lnTo>
                  <a:lnTo>
                    <a:pt x="193" y="1591"/>
                  </a:lnTo>
                  <a:lnTo>
                    <a:pt x="197" y="1583"/>
                  </a:lnTo>
                  <a:lnTo>
                    <a:pt x="200" y="1572"/>
                  </a:lnTo>
                  <a:lnTo>
                    <a:pt x="203" y="1564"/>
                  </a:lnTo>
                  <a:lnTo>
                    <a:pt x="204" y="1553"/>
                  </a:lnTo>
                  <a:lnTo>
                    <a:pt x="204" y="1543"/>
                  </a:lnTo>
                  <a:lnTo>
                    <a:pt x="204" y="102"/>
                  </a:lnTo>
                  <a:lnTo>
                    <a:pt x="204" y="102"/>
                  </a:lnTo>
                  <a:lnTo>
                    <a:pt x="204" y="92"/>
                  </a:lnTo>
                  <a:lnTo>
                    <a:pt x="203" y="82"/>
                  </a:lnTo>
                  <a:lnTo>
                    <a:pt x="200" y="71"/>
                  </a:lnTo>
                  <a:lnTo>
                    <a:pt x="197" y="63"/>
                  </a:lnTo>
                  <a:lnTo>
                    <a:pt x="193" y="54"/>
                  </a:lnTo>
                  <a:lnTo>
                    <a:pt x="187" y="45"/>
                  </a:lnTo>
                  <a:lnTo>
                    <a:pt x="181" y="36"/>
                  </a:lnTo>
                  <a:lnTo>
                    <a:pt x="175" y="29"/>
                  </a:lnTo>
                  <a:lnTo>
                    <a:pt x="168" y="23"/>
                  </a:lnTo>
                  <a:lnTo>
                    <a:pt x="159" y="17"/>
                  </a:lnTo>
                  <a:lnTo>
                    <a:pt x="152" y="12"/>
                  </a:lnTo>
                  <a:lnTo>
                    <a:pt x="141" y="7"/>
                  </a:lnTo>
                  <a:lnTo>
                    <a:pt x="133" y="4"/>
                  </a:lnTo>
                  <a:lnTo>
                    <a:pt x="122" y="1"/>
                  </a:lnTo>
                  <a:lnTo>
                    <a:pt x="112" y="0"/>
                  </a:lnTo>
                  <a:lnTo>
                    <a:pt x="102" y="0"/>
                  </a:lnTo>
                  <a:lnTo>
                    <a:pt x="10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p:cNvSpPr>
              <a:spLocks/>
            </p:cNvSpPr>
            <p:nvPr/>
          </p:nvSpPr>
          <p:spPr bwMode="auto">
            <a:xfrm>
              <a:off x="2778" y="3034"/>
              <a:ext cx="204" cy="412"/>
            </a:xfrm>
            <a:custGeom>
              <a:avLst/>
              <a:gdLst>
                <a:gd name="T0" fmla="*/ 102 w 204"/>
                <a:gd name="T1" fmla="*/ 0 h 412"/>
                <a:gd name="T2" fmla="*/ 82 w 204"/>
                <a:gd name="T3" fmla="*/ 3 h 412"/>
                <a:gd name="T4" fmla="*/ 63 w 204"/>
                <a:gd name="T5" fmla="*/ 9 h 412"/>
                <a:gd name="T6" fmla="*/ 45 w 204"/>
                <a:gd name="T7" fmla="*/ 17 h 412"/>
                <a:gd name="T8" fmla="*/ 29 w 204"/>
                <a:gd name="T9" fmla="*/ 31 h 412"/>
                <a:gd name="T10" fmla="*/ 17 w 204"/>
                <a:gd name="T11" fmla="*/ 45 h 412"/>
                <a:gd name="T12" fmla="*/ 7 w 204"/>
                <a:gd name="T13" fmla="*/ 63 h 412"/>
                <a:gd name="T14" fmla="*/ 1 w 204"/>
                <a:gd name="T15" fmla="*/ 83 h 412"/>
                <a:gd name="T16" fmla="*/ 0 w 204"/>
                <a:gd name="T17" fmla="*/ 104 h 412"/>
                <a:gd name="T18" fmla="*/ 0 w 204"/>
                <a:gd name="T19" fmla="*/ 308 h 412"/>
                <a:gd name="T20" fmla="*/ 1 w 204"/>
                <a:gd name="T21" fmla="*/ 330 h 412"/>
                <a:gd name="T22" fmla="*/ 7 w 204"/>
                <a:gd name="T23" fmla="*/ 349 h 412"/>
                <a:gd name="T24" fmla="*/ 17 w 204"/>
                <a:gd name="T25" fmla="*/ 367 h 412"/>
                <a:gd name="T26" fmla="*/ 29 w 204"/>
                <a:gd name="T27" fmla="*/ 381 h 412"/>
                <a:gd name="T28" fmla="*/ 45 w 204"/>
                <a:gd name="T29" fmla="*/ 395 h 412"/>
                <a:gd name="T30" fmla="*/ 63 w 204"/>
                <a:gd name="T31" fmla="*/ 403 h 412"/>
                <a:gd name="T32" fmla="*/ 82 w 204"/>
                <a:gd name="T33" fmla="*/ 409 h 412"/>
                <a:gd name="T34" fmla="*/ 102 w 204"/>
                <a:gd name="T35" fmla="*/ 412 h 412"/>
                <a:gd name="T36" fmla="*/ 112 w 204"/>
                <a:gd name="T37" fmla="*/ 412 h 412"/>
                <a:gd name="T38" fmla="*/ 133 w 204"/>
                <a:gd name="T39" fmla="*/ 408 h 412"/>
                <a:gd name="T40" fmla="*/ 152 w 204"/>
                <a:gd name="T41" fmla="*/ 399 h 412"/>
                <a:gd name="T42" fmla="*/ 168 w 204"/>
                <a:gd name="T43" fmla="*/ 389 h 412"/>
                <a:gd name="T44" fmla="*/ 181 w 204"/>
                <a:gd name="T45" fmla="*/ 374 h 412"/>
                <a:gd name="T46" fmla="*/ 193 w 204"/>
                <a:gd name="T47" fmla="*/ 358 h 412"/>
                <a:gd name="T48" fmla="*/ 200 w 204"/>
                <a:gd name="T49" fmla="*/ 339 h 412"/>
                <a:gd name="T50" fmla="*/ 204 w 204"/>
                <a:gd name="T51" fmla="*/ 320 h 412"/>
                <a:gd name="T52" fmla="*/ 204 w 204"/>
                <a:gd name="T53" fmla="*/ 104 h 412"/>
                <a:gd name="T54" fmla="*/ 204 w 204"/>
                <a:gd name="T55" fmla="*/ 93 h 412"/>
                <a:gd name="T56" fmla="*/ 200 w 204"/>
                <a:gd name="T57" fmla="*/ 73 h 412"/>
                <a:gd name="T58" fmla="*/ 193 w 204"/>
                <a:gd name="T59" fmla="*/ 54 h 412"/>
                <a:gd name="T60" fmla="*/ 181 w 204"/>
                <a:gd name="T61" fmla="*/ 38 h 412"/>
                <a:gd name="T62" fmla="*/ 168 w 204"/>
                <a:gd name="T63" fmla="*/ 23 h 412"/>
                <a:gd name="T64" fmla="*/ 152 w 204"/>
                <a:gd name="T65" fmla="*/ 13 h 412"/>
                <a:gd name="T66" fmla="*/ 133 w 204"/>
                <a:gd name="T67" fmla="*/ 4 h 412"/>
                <a:gd name="T68" fmla="*/ 112 w 204"/>
                <a:gd name="T69" fmla="*/ 1 h 412"/>
                <a:gd name="T70" fmla="*/ 102 w 204"/>
                <a:gd name="T71"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4" h="412">
                  <a:moveTo>
                    <a:pt x="102" y="0"/>
                  </a:moveTo>
                  <a:lnTo>
                    <a:pt x="102" y="0"/>
                  </a:lnTo>
                  <a:lnTo>
                    <a:pt x="92" y="1"/>
                  </a:lnTo>
                  <a:lnTo>
                    <a:pt x="82" y="3"/>
                  </a:lnTo>
                  <a:lnTo>
                    <a:pt x="71" y="4"/>
                  </a:lnTo>
                  <a:lnTo>
                    <a:pt x="63" y="9"/>
                  </a:lnTo>
                  <a:lnTo>
                    <a:pt x="52" y="13"/>
                  </a:lnTo>
                  <a:lnTo>
                    <a:pt x="45" y="17"/>
                  </a:lnTo>
                  <a:lnTo>
                    <a:pt x="36" y="23"/>
                  </a:lnTo>
                  <a:lnTo>
                    <a:pt x="29" y="31"/>
                  </a:lnTo>
                  <a:lnTo>
                    <a:pt x="23" y="38"/>
                  </a:lnTo>
                  <a:lnTo>
                    <a:pt x="17" y="45"/>
                  </a:lnTo>
                  <a:lnTo>
                    <a:pt x="11" y="54"/>
                  </a:lnTo>
                  <a:lnTo>
                    <a:pt x="7" y="63"/>
                  </a:lnTo>
                  <a:lnTo>
                    <a:pt x="4" y="73"/>
                  </a:lnTo>
                  <a:lnTo>
                    <a:pt x="1" y="83"/>
                  </a:lnTo>
                  <a:lnTo>
                    <a:pt x="0" y="93"/>
                  </a:lnTo>
                  <a:lnTo>
                    <a:pt x="0" y="104"/>
                  </a:lnTo>
                  <a:lnTo>
                    <a:pt x="0" y="308"/>
                  </a:lnTo>
                  <a:lnTo>
                    <a:pt x="0" y="308"/>
                  </a:lnTo>
                  <a:lnTo>
                    <a:pt x="0" y="320"/>
                  </a:lnTo>
                  <a:lnTo>
                    <a:pt x="1" y="330"/>
                  </a:lnTo>
                  <a:lnTo>
                    <a:pt x="4" y="339"/>
                  </a:lnTo>
                  <a:lnTo>
                    <a:pt x="7" y="349"/>
                  </a:lnTo>
                  <a:lnTo>
                    <a:pt x="11" y="358"/>
                  </a:lnTo>
                  <a:lnTo>
                    <a:pt x="17" y="367"/>
                  </a:lnTo>
                  <a:lnTo>
                    <a:pt x="23" y="374"/>
                  </a:lnTo>
                  <a:lnTo>
                    <a:pt x="29" y="381"/>
                  </a:lnTo>
                  <a:lnTo>
                    <a:pt x="36" y="389"/>
                  </a:lnTo>
                  <a:lnTo>
                    <a:pt x="45" y="395"/>
                  </a:lnTo>
                  <a:lnTo>
                    <a:pt x="52" y="399"/>
                  </a:lnTo>
                  <a:lnTo>
                    <a:pt x="63" y="403"/>
                  </a:lnTo>
                  <a:lnTo>
                    <a:pt x="71" y="408"/>
                  </a:lnTo>
                  <a:lnTo>
                    <a:pt x="82" y="409"/>
                  </a:lnTo>
                  <a:lnTo>
                    <a:pt x="92" y="412"/>
                  </a:lnTo>
                  <a:lnTo>
                    <a:pt x="102" y="412"/>
                  </a:lnTo>
                  <a:lnTo>
                    <a:pt x="102" y="412"/>
                  </a:lnTo>
                  <a:lnTo>
                    <a:pt x="112" y="412"/>
                  </a:lnTo>
                  <a:lnTo>
                    <a:pt x="122" y="409"/>
                  </a:lnTo>
                  <a:lnTo>
                    <a:pt x="133" y="408"/>
                  </a:lnTo>
                  <a:lnTo>
                    <a:pt x="141" y="403"/>
                  </a:lnTo>
                  <a:lnTo>
                    <a:pt x="152" y="399"/>
                  </a:lnTo>
                  <a:lnTo>
                    <a:pt x="159" y="395"/>
                  </a:lnTo>
                  <a:lnTo>
                    <a:pt x="168" y="389"/>
                  </a:lnTo>
                  <a:lnTo>
                    <a:pt x="175" y="381"/>
                  </a:lnTo>
                  <a:lnTo>
                    <a:pt x="181" y="374"/>
                  </a:lnTo>
                  <a:lnTo>
                    <a:pt x="187" y="367"/>
                  </a:lnTo>
                  <a:lnTo>
                    <a:pt x="193" y="358"/>
                  </a:lnTo>
                  <a:lnTo>
                    <a:pt x="197" y="349"/>
                  </a:lnTo>
                  <a:lnTo>
                    <a:pt x="200" y="339"/>
                  </a:lnTo>
                  <a:lnTo>
                    <a:pt x="203" y="330"/>
                  </a:lnTo>
                  <a:lnTo>
                    <a:pt x="204" y="320"/>
                  </a:lnTo>
                  <a:lnTo>
                    <a:pt x="204" y="308"/>
                  </a:lnTo>
                  <a:lnTo>
                    <a:pt x="204" y="104"/>
                  </a:lnTo>
                  <a:lnTo>
                    <a:pt x="204" y="104"/>
                  </a:lnTo>
                  <a:lnTo>
                    <a:pt x="204" y="93"/>
                  </a:lnTo>
                  <a:lnTo>
                    <a:pt x="203" y="83"/>
                  </a:lnTo>
                  <a:lnTo>
                    <a:pt x="200" y="73"/>
                  </a:lnTo>
                  <a:lnTo>
                    <a:pt x="197" y="63"/>
                  </a:lnTo>
                  <a:lnTo>
                    <a:pt x="193" y="54"/>
                  </a:lnTo>
                  <a:lnTo>
                    <a:pt x="187" y="45"/>
                  </a:lnTo>
                  <a:lnTo>
                    <a:pt x="181" y="38"/>
                  </a:lnTo>
                  <a:lnTo>
                    <a:pt x="175" y="31"/>
                  </a:lnTo>
                  <a:lnTo>
                    <a:pt x="168" y="23"/>
                  </a:lnTo>
                  <a:lnTo>
                    <a:pt x="159" y="17"/>
                  </a:lnTo>
                  <a:lnTo>
                    <a:pt x="152" y="13"/>
                  </a:lnTo>
                  <a:lnTo>
                    <a:pt x="141" y="9"/>
                  </a:lnTo>
                  <a:lnTo>
                    <a:pt x="133" y="4"/>
                  </a:lnTo>
                  <a:lnTo>
                    <a:pt x="122" y="3"/>
                  </a:lnTo>
                  <a:lnTo>
                    <a:pt x="112" y="1"/>
                  </a:lnTo>
                  <a:lnTo>
                    <a:pt x="102" y="0"/>
                  </a:lnTo>
                  <a:lnTo>
                    <a:pt x="10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
            <p:cNvSpPr>
              <a:spLocks noEditPoints="1"/>
            </p:cNvSpPr>
            <p:nvPr/>
          </p:nvSpPr>
          <p:spPr bwMode="auto">
            <a:xfrm>
              <a:off x="720" y="0"/>
              <a:ext cx="4320" cy="4320"/>
            </a:xfrm>
            <a:custGeom>
              <a:avLst/>
              <a:gdLst>
                <a:gd name="T0" fmla="*/ 1783 w 4320"/>
                <a:gd name="T1" fmla="*/ 34 h 4320"/>
                <a:gd name="T2" fmla="*/ 1328 w 4320"/>
                <a:gd name="T3" fmla="*/ 172 h 4320"/>
                <a:gd name="T4" fmla="*/ 919 w 4320"/>
                <a:gd name="T5" fmla="*/ 405 h 4320"/>
                <a:gd name="T6" fmla="*/ 568 w 4320"/>
                <a:gd name="T7" fmla="*/ 716 h 4320"/>
                <a:gd name="T8" fmla="*/ 291 w 4320"/>
                <a:gd name="T9" fmla="*/ 1095 h 4320"/>
                <a:gd name="T10" fmla="*/ 99 w 4320"/>
                <a:gd name="T11" fmla="*/ 1526 h 4320"/>
                <a:gd name="T12" fmla="*/ 6 w 4320"/>
                <a:gd name="T13" fmla="*/ 1996 h 4320"/>
                <a:gd name="T14" fmla="*/ 18 w 4320"/>
                <a:gd name="T15" fmla="*/ 2430 h 4320"/>
                <a:gd name="T16" fmla="*/ 133 w 4320"/>
                <a:gd name="T17" fmla="*/ 2894 h 4320"/>
                <a:gd name="T18" fmla="*/ 345 w 4320"/>
                <a:gd name="T19" fmla="*/ 3315 h 4320"/>
                <a:gd name="T20" fmla="*/ 640 w 4320"/>
                <a:gd name="T21" fmla="*/ 3680 h 4320"/>
                <a:gd name="T22" fmla="*/ 1005 w 4320"/>
                <a:gd name="T23" fmla="*/ 3975 h 4320"/>
                <a:gd name="T24" fmla="*/ 1426 w 4320"/>
                <a:gd name="T25" fmla="*/ 4187 h 4320"/>
                <a:gd name="T26" fmla="*/ 1890 w 4320"/>
                <a:gd name="T27" fmla="*/ 4302 h 4320"/>
                <a:gd name="T28" fmla="*/ 2324 w 4320"/>
                <a:gd name="T29" fmla="*/ 4314 h 4320"/>
                <a:gd name="T30" fmla="*/ 2794 w 4320"/>
                <a:gd name="T31" fmla="*/ 4221 h 4320"/>
                <a:gd name="T32" fmla="*/ 3225 w 4320"/>
                <a:gd name="T33" fmla="*/ 4029 h 4320"/>
                <a:gd name="T34" fmla="*/ 3604 w 4320"/>
                <a:gd name="T35" fmla="*/ 3752 h 4320"/>
                <a:gd name="T36" fmla="*/ 3915 w 4320"/>
                <a:gd name="T37" fmla="*/ 3401 h 4320"/>
                <a:gd name="T38" fmla="*/ 4148 w 4320"/>
                <a:gd name="T39" fmla="*/ 2992 h 4320"/>
                <a:gd name="T40" fmla="*/ 4286 w 4320"/>
                <a:gd name="T41" fmla="*/ 2537 h 4320"/>
                <a:gd name="T42" fmla="*/ 4320 w 4320"/>
                <a:gd name="T43" fmla="*/ 2106 h 4320"/>
                <a:gd name="T44" fmla="*/ 4251 w 4320"/>
                <a:gd name="T45" fmla="*/ 1628 h 4320"/>
                <a:gd name="T46" fmla="*/ 4080 w 4320"/>
                <a:gd name="T47" fmla="*/ 1187 h 4320"/>
                <a:gd name="T48" fmla="*/ 3820 w 4320"/>
                <a:gd name="T49" fmla="*/ 795 h 4320"/>
                <a:gd name="T50" fmla="*/ 3484 w 4320"/>
                <a:gd name="T51" fmla="*/ 468 h 4320"/>
                <a:gd name="T52" fmla="*/ 3087 w 4320"/>
                <a:gd name="T53" fmla="*/ 216 h 4320"/>
                <a:gd name="T54" fmla="*/ 2641 w 4320"/>
                <a:gd name="T55" fmla="*/ 56 h 4320"/>
                <a:gd name="T56" fmla="*/ 2160 w 4320"/>
                <a:gd name="T57" fmla="*/ 0 h 4320"/>
                <a:gd name="T58" fmla="*/ 1866 w 4320"/>
                <a:gd name="T59" fmla="*/ 4092 h 4320"/>
                <a:gd name="T60" fmla="*/ 1451 w 4320"/>
                <a:gd name="T61" fmla="*/ 3977 h 4320"/>
                <a:gd name="T62" fmla="*/ 1076 w 4320"/>
                <a:gd name="T63" fmla="*/ 3775 h 4320"/>
                <a:gd name="T64" fmla="*/ 753 w 4320"/>
                <a:gd name="T65" fmla="*/ 3500 h 4320"/>
                <a:gd name="T66" fmla="*/ 493 w 4320"/>
                <a:gd name="T67" fmla="*/ 3164 h 4320"/>
                <a:gd name="T68" fmla="*/ 310 w 4320"/>
                <a:gd name="T69" fmla="*/ 2780 h 4320"/>
                <a:gd name="T70" fmla="*/ 216 w 4320"/>
                <a:gd name="T71" fmla="*/ 2356 h 4320"/>
                <a:gd name="T72" fmla="*/ 216 w 4320"/>
                <a:gd name="T73" fmla="*/ 1964 h 4320"/>
                <a:gd name="T74" fmla="*/ 310 w 4320"/>
                <a:gd name="T75" fmla="*/ 1540 h 4320"/>
                <a:gd name="T76" fmla="*/ 493 w 4320"/>
                <a:gd name="T77" fmla="*/ 1156 h 4320"/>
                <a:gd name="T78" fmla="*/ 753 w 4320"/>
                <a:gd name="T79" fmla="*/ 820 h 4320"/>
                <a:gd name="T80" fmla="*/ 1076 w 4320"/>
                <a:gd name="T81" fmla="*/ 545 h 4320"/>
                <a:gd name="T82" fmla="*/ 1451 w 4320"/>
                <a:gd name="T83" fmla="*/ 343 h 4320"/>
                <a:gd name="T84" fmla="*/ 1866 w 4320"/>
                <a:gd name="T85" fmla="*/ 228 h 4320"/>
                <a:gd name="T86" fmla="*/ 2259 w 4320"/>
                <a:gd name="T87" fmla="*/ 208 h 4320"/>
                <a:gd name="T88" fmla="*/ 2688 w 4320"/>
                <a:gd name="T89" fmla="*/ 281 h 4320"/>
                <a:gd name="T90" fmla="*/ 3082 w 4320"/>
                <a:gd name="T91" fmla="*/ 446 h 4320"/>
                <a:gd name="T92" fmla="*/ 3431 w 4320"/>
                <a:gd name="T93" fmla="*/ 688 h 4320"/>
                <a:gd name="T94" fmla="*/ 3721 w 4320"/>
                <a:gd name="T95" fmla="*/ 1000 h 4320"/>
                <a:gd name="T96" fmla="*/ 3939 w 4320"/>
                <a:gd name="T97" fmla="*/ 1364 h 4320"/>
                <a:gd name="T98" fmla="*/ 4074 w 4320"/>
                <a:gd name="T99" fmla="*/ 1771 h 4320"/>
                <a:gd name="T100" fmla="*/ 4114 w 4320"/>
                <a:gd name="T101" fmla="*/ 2160 h 4320"/>
                <a:gd name="T102" fmla="*/ 4063 w 4320"/>
                <a:gd name="T103" fmla="*/ 2596 h 4320"/>
                <a:gd name="T104" fmla="*/ 3918 w 4320"/>
                <a:gd name="T105" fmla="*/ 2999 h 4320"/>
                <a:gd name="T106" fmla="*/ 3692 w 4320"/>
                <a:gd name="T107" fmla="*/ 3358 h 4320"/>
                <a:gd name="T108" fmla="*/ 3395 w 4320"/>
                <a:gd name="T109" fmla="*/ 3662 h 4320"/>
                <a:gd name="T110" fmla="*/ 3041 w 4320"/>
                <a:gd name="T111" fmla="*/ 3898 h 4320"/>
                <a:gd name="T112" fmla="*/ 2642 w 4320"/>
                <a:gd name="T113" fmla="*/ 4051 h 4320"/>
                <a:gd name="T114" fmla="*/ 2210 w 4320"/>
                <a:gd name="T115" fmla="*/ 4114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20" h="4320">
                  <a:moveTo>
                    <a:pt x="2160" y="0"/>
                  </a:moveTo>
                  <a:lnTo>
                    <a:pt x="2160" y="0"/>
                  </a:lnTo>
                  <a:lnTo>
                    <a:pt x="2106" y="0"/>
                  </a:lnTo>
                  <a:lnTo>
                    <a:pt x="2050" y="3"/>
                  </a:lnTo>
                  <a:lnTo>
                    <a:pt x="1996" y="6"/>
                  </a:lnTo>
                  <a:lnTo>
                    <a:pt x="1942" y="12"/>
                  </a:lnTo>
                  <a:lnTo>
                    <a:pt x="1890" y="18"/>
                  </a:lnTo>
                  <a:lnTo>
                    <a:pt x="1836" y="25"/>
                  </a:lnTo>
                  <a:lnTo>
                    <a:pt x="1783" y="34"/>
                  </a:lnTo>
                  <a:lnTo>
                    <a:pt x="1730" y="44"/>
                  </a:lnTo>
                  <a:lnTo>
                    <a:pt x="1679" y="56"/>
                  </a:lnTo>
                  <a:lnTo>
                    <a:pt x="1628" y="69"/>
                  </a:lnTo>
                  <a:lnTo>
                    <a:pt x="1577" y="83"/>
                  </a:lnTo>
                  <a:lnTo>
                    <a:pt x="1526" y="99"/>
                  </a:lnTo>
                  <a:lnTo>
                    <a:pt x="1476" y="115"/>
                  </a:lnTo>
                  <a:lnTo>
                    <a:pt x="1426" y="133"/>
                  </a:lnTo>
                  <a:lnTo>
                    <a:pt x="1377" y="152"/>
                  </a:lnTo>
                  <a:lnTo>
                    <a:pt x="1328" y="172"/>
                  </a:lnTo>
                  <a:lnTo>
                    <a:pt x="1280" y="194"/>
                  </a:lnTo>
                  <a:lnTo>
                    <a:pt x="1233" y="216"/>
                  </a:lnTo>
                  <a:lnTo>
                    <a:pt x="1187" y="240"/>
                  </a:lnTo>
                  <a:lnTo>
                    <a:pt x="1140" y="265"/>
                  </a:lnTo>
                  <a:lnTo>
                    <a:pt x="1095" y="291"/>
                  </a:lnTo>
                  <a:lnTo>
                    <a:pt x="1049" y="317"/>
                  </a:lnTo>
                  <a:lnTo>
                    <a:pt x="1005" y="345"/>
                  </a:lnTo>
                  <a:lnTo>
                    <a:pt x="962" y="374"/>
                  </a:lnTo>
                  <a:lnTo>
                    <a:pt x="919" y="405"/>
                  </a:lnTo>
                  <a:lnTo>
                    <a:pt x="877" y="436"/>
                  </a:lnTo>
                  <a:lnTo>
                    <a:pt x="836" y="468"/>
                  </a:lnTo>
                  <a:lnTo>
                    <a:pt x="795" y="500"/>
                  </a:lnTo>
                  <a:lnTo>
                    <a:pt x="756" y="533"/>
                  </a:lnTo>
                  <a:lnTo>
                    <a:pt x="716" y="568"/>
                  </a:lnTo>
                  <a:lnTo>
                    <a:pt x="678" y="604"/>
                  </a:lnTo>
                  <a:lnTo>
                    <a:pt x="640" y="640"/>
                  </a:lnTo>
                  <a:lnTo>
                    <a:pt x="604" y="678"/>
                  </a:lnTo>
                  <a:lnTo>
                    <a:pt x="568" y="716"/>
                  </a:lnTo>
                  <a:lnTo>
                    <a:pt x="533" y="756"/>
                  </a:lnTo>
                  <a:lnTo>
                    <a:pt x="500" y="795"/>
                  </a:lnTo>
                  <a:lnTo>
                    <a:pt x="468" y="836"/>
                  </a:lnTo>
                  <a:lnTo>
                    <a:pt x="436" y="877"/>
                  </a:lnTo>
                  <a:lnTo>
                    <a:pt x="405" y="919"/>
                  </a:lnTo>
                  <a:lnTo>
                    <a:pt x="374" y="962"/>
                  </a:lnTo>
                  <a:lnTo>
                    <a:pt x="345" y="1005"/>
                  </a:lnTo>
                  <a:lnTo>
                    <a:pt x="317" y="1049"/>
                  </a:lnTo>
                  <a:lnTo>
                    <a:pt x="291" y="1095"/>
                  </a:lnTo>
                  <a:lnTo>
                    <a:pt x="265" y="1140"/>
                  </a:lnTo>
                  <a:lnTo>
                    <a:pt x="240" y="1187"/>
                  </a:lnTo>
                  <a:lnTo>
                    <a:pt x="216" y="1233"/>
                  </a:lnTo>
                  <a:lnTo>
                    <a:pt x="194" y="1280"/>
                  </a:lnTo>
                  <a:lnTo>
                    <a:pt x="172" y="1328"/>
                  </a:lnTo>
                  <a:lnTo>
                    <a:pt x="152" y="1377"/>
                  </a:lnTo>
                  <a:lnTo>
                    <a:pt x="133" y="1426"/>
                  </a:lnTo>
                  <a:lnTo>
                    <a:pt x="115" y="1476"/>
                  </a:lnTo>
                  <a:lnTo>
                    <a:pt x="99" y="1526"/>
                  </a:lnTo>
                  <a:lnTo>
                    <a:pt x="83" y="1577"/>
                  </a:lnTo>
                  <a:lnTo>
                    <a:pt x="69" y="1628"/>
                  </a:lnTo>
                  <a:lnTo>
                    <a:pt x="56" y="1679"/>
                  </a:lnTo>
                  <a:lnTo>
                    <a:pt x="44" y="1730"/>
                  </a:lnTo>
                  <a:lnTo>
                    <a:pt x="34" y="1783"/>
                  </a:lnTo>
                  <a:lnTo>
                    <a:pt x="25" y="1836"/>
                  </a:lnTo>
                  <a:lnTo>
                    <a:pt x="18" y="1890"/>
                  </a:lnTo>
                  <a:lnTo>
                    <a:pt x="12" y="1942"/>
                  </a:lnTo>
                  <a:lnTo>
                    <a:pt x="6" y="1996"/>
                  </a:lnTo>
                  <a:lnTo>
                    <a:pt x="3" y="2050"/>
                  </a:lnTo>
                  <a:lnTo>
                    <a:pt x="0" y="2106"/>
                  </a:lnTo>
                  <a:lnTo>
                    <a:pt x="0" y="2160"/>
                  </a:lnTo>
                  <a:lnTo>
                    <a:pt x="0" y="2160"/>
                  </a:lnTo>
                  <a:lnTo>
                    <a:pt x="0" y="2214"/>
                  </a:lnTo>
                  <a:lnTo>
                    <a:pt x="3" y="2270"/>
                  </a:lnTo>
                  <a:lnTo>
                    <a:pt x="6" y="2324"/>
                  </a:lnTo>
                  <a:lnTo>
                    <a:pt x="12" y="2378"/>
                  </a:lnTo>
                  <a:lnTo>
                    <a:pt x="18" y="2430"/>
                  </a:lnTo>
                  <a:lnTo>
                    <a:pt x="25" y="2484"/>
                  </a:lnTo>
                  <a:lnTo>
                    <a:pt x="34" y="2537"/>
                  </a:lnTo>
                  <a:lnTo>
                    <a:pt x="44" y="2590"/>
                  </a:lnTo>
                  <a:lnTo>
                    <a:pt x="56" y="2641"/>
                  </a:lnTo>
                  <a:lnTo>
                    <a:pt x="69" y="2692"/>
                  </a:lnTo>
                  <a:lnTo>
                    <a:pt x="83" y="2743"/>
                  </a:lnTo>
                  <a:lnTo>
                    <a:pt x="99" y="2794"/>
                  </a:lnTo>
                  <a:lnTo>
                    <a:pt x="115" y="2844"/>
                  </a:lnTo>
                  <a:lnTo>
                    <a:pt x="133" y="2894"/>
                  </a:lnTo>
                  <a:lnTo>
                    <a:pt x="152" y="2943"/>
                  </a:lnTo>
                  <a:lnTo>
                    <a:pt x="172" y="2992"/>
                  </a:lnTo>
                  <a:lnTo>
                    <a:pt x="194" y="3040"/>
                  </a:lnTo>
                  <a:lnTo>
                    <a:pt x="216" y="3087"/>
                  </a:lnTo>
                  <a:lnTo>
                    <a:pt x="240" y="3133"/>
                  </a:lnTo>
                  <a:lnTo>
                    <a:pt x="265" y="3180"/>
                  </a:lnTo>
                  <a:lnTo>
                    <a:pt x="291" y="3225"/>
                  </a:lnTo>
                  <a:lnTo>
                    <a:pt x="317" y="3271"/>
                  </a:lnTo>
                  <a:lnTo>
                    <a:pt x="345" y="3315"/>
                  </a:lnTo>
                  <a:lnTo>
                    <a:pt x="374" y="3358"/>
                  </a:lnTo>
                  <a:lnTo>
                    <a:pt x="405" y="3401"/>
                  </a:lnTo>
                  <a:lnTo>
                    <a:pt x="436" y="3443"/>
                  </a:lnTo>
                  <a:lnTo>
                    <a:pt x="468" y="3484"/>
                  </a:lnTo>
                  <a:lnTo>
                    <a:pt x="500" y="3525"/>
                  </a:lnTo>
                  <a:lnTo>
                    <a:pt x="533" y="3564"/>
                  </a:lnTo>
                  <a:lnTo>
                    <a:pt x="568" y="3604"/>
                  </a:lnTo>
                  <a:lnTo>
                    <a:pt x="604" y="3642"/>
                  </a:lnTo>
                  <a:lnTo>
                    <a:pt x="640" y="3680"/>
                  </a:lnTo>
                  <a:lnTo>
                    <a:pt x="678" y="3716"/>
                  </a:lnTo>
                  <a:lnTo>
                    <a:pt x="716" y="3752"/>
                  </a:lnTo>
                  <a:lnTo>
                    <a:pt x="756" y="3787"/>
                  </a:lnTo>
                  <a:lnTo>
                    <a:pt x="795" y="3820"/>
                  </a:lnTo>
                  <a:lnTo>
                    <a:pt x="836" y="3852"/>
                  </a:lnTo>
                  <a:lnTo>
                    <a:pt x="877" y="3884"/>
                  </a:lnTo>
                  <a:lnTo>
                    <a:pt x="919" y="3915"/>
                  </a:lnTo>
                  <a:lnTo>
                    <a:pt x="962" y="3946"/>
                  </a:lnTo>
                  <a:lnTo>
                    <a:pt x="1005" y="3975"/>
                  </a:lnTo>
                  <a:lnTo>
                    <a:pt x="1049" y="4003"/>
                  </a:lnTo>
                  <a:lnTo>
                    <a:pt x="1095" y="4029"/>
                  </a:lnTo>
                  <a:lnTo>
                    <a:pt x="1140" y="4055"/>
                  </a:lnTo>
                  <a:lnTo>
                    <a:pt x="1187" y="4080"/>
                  </a:lnTo>
                  <a:lnTo>
                    <a:pt x="1233" y="4104"/>
                  </a:lnTo>
                  <a:lnTo>
                    <a:pt x="1280" y="4126"/>
                  </a:lnTo>
                  <a:lnTo>
                    <a:pt x="1328" y="4148"/>
                  </a:lnTo>
                  <a:lnTo>
                    <a:pt x="1377" y="4168"/>
                  </a:lnTo>
                  <a:lnTo>
                    <a:pt x="1426" y="4187"/>
                  </a:lnTo>
                  <a:lnTo>
                    <a:pt x="1476" y="4205"/>
                  </a:lnTo>
                  <a:lnTo>
                    <a:pt x="1526" y="4221"/>
                  </a:lnTo>
                  <a:lnTo>
                    <a:pt x="1577" y="4237"/>
                  </a:lnTo>
                  <a:lnTo>
                    <a:pt x="1628" y="4251"/>
                  </a:lnTo>
                  <a:lnTo>
                    <a:pt x="1679" y="4264"/>
                  </a:lnTo>
                  <a:lnTo>
                    <a:pt x="1730" y="4276"/>
                  </a:lnTo>
                  <a:lnTo>
                    <a:pt x="1783" y="4286"/>
                  </a:lnTo>
                  <a:lnTo>
                    <a:pt x="1836" y="4295"/>
                  </a:lnTo>
                  <a:lnTo>
                    <a:pt x="1890" y="4302"/>
                  </a:lnTo>
                  <a:lnTo>
                    <a:pt x="1942" y="4308"/>
                  </a:lnTo>
                  <a:lnTo>
                    <a:pt x="1996" y="4314"/>
                  </a:lnTo>
                  <a:lnTo>
                    <a:pt x="2050" y="4317"/>
                  </a:lnTo>
                  <a:lnTo>
                    <a:pt x="2106" y="4320"/>
                  </a:lnTo>
                  <a:lnTo>
                    <a:pt x="2160" y="4320"/>
                  </a:lnTo>
                  <a:lnTo>
                    <a:pt x="2160" y="4320"/>
                  </a:lnTo>
                  <a:lnTo>
                    <a:pt x="2214" y="4320"/>
                  </a:lnTo>
                  <a:lnTo>
                    <a:pt x="2270" y="4317"/>
                  </a:lnTo>
                  <a:lnTo>
                    <a:pt x="2324" y="4314"/>
                  </a:lnTo>
                  <a:lnTo>
                    <a:pt x="2378" y="4308"/>
                  </a:lnTo>
                  <a:lnTo>
                    <a:pt x="2430" y="4302"/>
                  </a:lnTo>
                  <a:lnTo>
                    <a:pt x="2484" y="4295"/>
                  </a:lnTo>
                  <a:lnTo>
                    <a:pt x="2537" y="4286"/>
                  </a:lnTo>
                  <a:lnTo>
                    <a:pt x="2590" y="4276"/>
                  </a:lnTo>
                  <a:lnTo>
                    <a:pt x="2641" y="4264"/>
                  </a:lnTo>
                  <a:lnTo>
                    <a:pt x="2692" y="4251"/>
                  </a:lnTo>
                  <a:lnTo>
                    <a:pt x="2743" y="4237"/>
                  </a:lnTo>
                  <a:lnTo>
                    <a:pt x="2794" y="4221"/>
                  </a:lnTo>
                  <a:lnTo>
                    <a:pt x="2844" y="4205"/>
                  </a:lnTo>
                  <a:lnTo>
                    <a:pt x="2894" y="4187"/>
                  </a:lnTo>
                  <a:lnTo>
                    <a:pt x="2943" y="4168"/>
                  </a:lnTo>
                  <a:lnTo>
                    <a:pt x="2992" y="4148"/>
                  </a:lnTo>
                  <a:lnTo>
                    <a:pt x="3040" y="4126"/>
                  </a:lnTo>
                  <a:lnTo>
                    <a:pt x="3087" y="4104"/>
                  </a:lnTo>
                  <a:lnTo>
                    <a:pt x="3133" y="4080"/>
                  </a:lnTo>
                  <a:lnTo>
                    <a:pt x="3180" y="4055"/>
                  </a:lnTo>
                  <a:lnTo>
                    <a:pt x="3225" y="4029"/>
                  </a:lnTo>
                  <a:lnTo>
                    <a:pt x="3271" y="4003"/>
                  </a:lnTo>
                  <a:lnTo>
                    <a:pt x="3315" y="3975"/>
                  </a:lnTo>
                  <a:lnTo>
                    <a:pt x="3358" y="3946"/>
                  </a:lnTo>
                  <a:lnTo>
                    <a:pt x="3401" y="3915"/>
                  </a:lnTo>
                  <a:lnTo>
                    <a:pt x="3443" y="3884"/>
                  </a:lnTo>
                  <a:lnTo>
                    <a:pt x="3484" y="3852"/>
                  </a:lnTo>
                  <a:lnTo>
                    <a:pt x="3525" y="3820"/>
                  </a:lnTo>
                  <a:lnTo>
                    <a:pt x="3564" y="3787"/>
                  </a:lnTo>
                  <a:lnTo>
                    <a:pt x="3604" y="3752"/>
                  </a:lnTo>
                  <a:lnTo>
                    <a:pt x="3642" y="3716"/>
                  </a:lnTo>
                  <a:lnTo>
                    <a:pt x="3680" y="3680"/>
                  </a:lnTo>
                  <a:lnTo>
                    <a:pt x="3716" y="3642"/>
                  </a:lnTo>
                  <a:lnTo>
                    <a:pt x="3752" y="3604"/>
                  </a:lnTo>
                  <a:lnTo>
                    <a:pt x="3787" y="3564"/>
                  </a:lnTo>
                  <a:lnTo>
                    <a:pt x="3820" y="3525"/>
                  </a:lnTo>
                  <a:lnTo>
                    <a:pt x="3852" y="3484"/>
                  </a:lnTo>
                  <a:lnTo>
                    <a:pt x="3884" y="3443"/>
                  </a:lnTo>
                  <a:lnTo>
                    <a:pt x="3915" y="3401"/>
                  </a:lnTo>
                  <a:lnTo>
                    <a:pt x="3946" y="3358"/>
                  </a:lnTo>
                  <a:lnTo>
                    <a:pt x="3975" y="3315"/>
                  </a:lnTo>
                  <a:lnTo>
                    <a:pt x="4003" y="3271"/>
                  </a:lnTo>
                  <a:lnTo>
                    <a:pt x="4029" y="3225"/>
                  </a:lnTo>
                  <a:lnTo>
                    <a:pt x="4055" y="3180"/>
                  </a:lnTo>
                  <a:lnTo>
                    <a:pt x="4080" y="3133"/>
                  </a:lnTo>
                  <a:lnTo>
                    <a:pt x="4104" y="3087"/>
                  </a:lnTo>
                  <a:lnTo>
                    <a:pt x="4126" y="3040"/>
                  </a:lnTo>
                  <a:lnTo>
                    <a:pt x="4148" y="2992"/>
                  </a:lnTo>
                  <a:lnTo>
                    <a:pt x="4168" y="2943"/>
                  </a:lnTo>
                  <a:lnTo>
                    <a:pt x="4187" y="2894"/>
                  </a:lnTo>
                  <a:lnTo>
                    <a:pt x="4205" y="2844"/>
                  </a:lnTo>
                  <a:lnTo>
                    <a:pt x="4221" y="2794"/>
                  </a:lnTo>
                  <a:lnTo>
                    <a:pt x="4237" y="2743"/>
                  </a:lnTo>
                  <a:lnTo>
                    <a:pt x="4251" y="2692"/>
                  </a:lnTo>
                  <a:lnTo>
                    <a:pt x="4264" y="2641"/>
                  </a:lnTo>
                  <a:lnTo>
                    <a:pt x="4276" y="2590"/>
                  </a:lnTo>
                  <a:lnTo>
                    <a:pt x="4286" y="2537"/>
                  </a:lnTo>
                  <a:lnTo>
                    <a:pt x="4295" y="2484"/>
                  </a:lnTo>
                  <a:lnTo>
                    <a:pt x="4302" y="2430"/>
                  </a:lnTo>
                  <a:lnTo>
                    <a:pt x="4308" y="2378"/>
                  </a:lnTo>
                  <a:lnTo>
                    <a:pt x="4314" y="2324"/>
                  </a:lnTo>
                  <a:lnTo>
                    <a:pt x="4317" y="2270"/>
                  </a:lnTo>
                  <a:lnTo>
                    <a:pt x="4320" y="2214"/>
                  </a:lnTo>
                  <a:lnTo>
                    <a:pt x="4320" y="2160"/>
                  </a:lnTo>
                  <a:lnTo>
                    <a:pt x="4320" y="2160"/>
                  </a:lnTo>
                  <a:lnTo>
                    <a:pt x="4320" y="2106"/>
                  </a:lnTo>
                  <a:lnTo>
                    <a:pt x="4317" y="2050"/>
                  </a:lnTo>
                  <a:lnTo>
                    <a:pt x="4314" y="1996"/>
                  </a:lnTo>
                  <a:lnTo>
                    <a:pt x="4308" y="1942"/>
                  </a:lnTo>
                  <a:lnTo>
                    <a:pt x="4302" y="1890"/>
                  </a:lnTo>
                  <a:lnTo>
                    <a:pt x="4295" y="1836"/>
                  </a:lnTo>
                  <a:lnTo>
                    <a:pt x="4286" y="1783"/>
                  </a:lnTo>
                  <a:lnTo>
                    <a:pt x="4276" y="1730"/>
                  </a:lnTo>
                  <a:lnTo>
                    <a:pt x="4264" y="1679"/>
                  </a:lnTo>
                  <a:lnTo>
                    <a:pt x="4251" y="1628"/>
                  </a:lnTo>
                  <a:lnTo>
                    <a:pt x="4237" y="1577"/>
                  </a:lnTo>
                  <a:lnTo>
                    <a:pt x="4221" y="1526"/>
                  </a:lnTo>
                  <a:lnTo>
                    <a:pt x="4205" y="1476"/>
                  </a:lnTo>
                  <a:lnTo>
                    <a:pt x="4187" y="1426"/>
                  </a:lnTo>
                  <a:lnTo>
                    <a:pt x="4168" y="1377"/>
                  </a:lnTo>
                  <a:lnTo>
                    <a:pt x="4148" y="1328"/>
                  </a:lnTo>
                  <a:lnTo>
                    <a:pt x="4126" y="1280"/>
                  </a:lnTo>
                  <a:lnTo>
                    <a:pt x="4104" y="1233"/>
                  </a:lnTo>
                  <a:lnTo>
                    <a:pt x="4080" y="1187"/>
                  </a:lnTo>
                  <a:lnTo>
                    <a:pt x="4055" y="1140"/>
                  </a:lnTo>
                  <a:lnTo>
                    <a:pt x="4029" y="1095"/>
                  </a:lnTo>
                  <a:lnTo>
                    <a:pt x="4003" y="1049"/>
                  </a:lnTo>
                  <a:lnTo>
                    <a:pt x="3975" y="1005"/>
                  </a:lnTo>
                  <a:lnTo>
                    <a:pt x="3946" y="962"/>
                  </a:lnTo>
                  <a:lnTo>
                    <a:pt x="3915" y="919"/>
                  </a:lnTo>
                  <a:lnTo>
                    <a:pt x="3884" y="877"/>
                  </a:lnTo>
                  <a:lnTo>
                    <a:pt x="3852" y="836"/>
                  </a:lnTo>
                  <a:lnTo>
                    <a:pt x="3820" y="795"/>
                  </a:lnTo>
                  <a:lnTo>
                    <a:pt x="3787" y="756"/>
                  </a:lnTo>
                  <a:lnTo>
                    <a:pt x="3752" y="716"/>
                  </a:lnTo>
                  <a:lnTo>
                    <a:pt x="3716" y="678"/>
                  </a:lnTo>
                  <a:lnTo>
                    <a:pt x="3680" y="640"/>
                  </a:lnTo>
                  <a:lnTo>
                    <a:pt x="3642" y="604"/>
                  </a:lnTo>
                  <a:lnTo>
                    <a:pt x="3604" y="568"/>
                  </a:lnTo>
                  <a:lnTo>
                    <a:pt x="3564" y="533"/>
                  </a:lnTo>
                  <a:lnTo>
                    <a:pt x="3525" y="500"/>
                  </a:lnTo>
                  <a:lnTo>
                    <a:pt x="3484" y="468"/>
                  </a:lnTo>
                  <a:lnTo>
                    <a:pt x="3443" y="436"/>
                  </a:lnTo>
                  <a:lnTo>
                    <a:pt x="3401" y="405"/>
                  </a:lnTo>
                  <a:lnTo>
                    <a:pt x="3358" y="374"/>
                  </a:lnTo>
                  <a:lnTo>
                    <a:pt x="3315" y="345"/>
                  </a:lnTo>
                  <a:lnTo>
                    <a:pt x="3271" y="317"/>
                  </a:lnTo>
                  <a:lnTo>
                    <a:pt x="3225" y="291"/>
                  </a:lnTo>
                  <a:lnTo>
                    <a:pt x="3180" y="265"/>
                  </a:lnTo>
                  <a:lnTo>
                    <a:pt x="3133" y="240"/>
                  </a:lnTo>
                  <a:lnTo>
                    <a:pt x="3087" y="216"/>
                  </a:lnTo>
                  <a:lnTo>
                    <a:pt x="3040" y="194"/>
                  </a:lnTo>
                  <a:lnTo>
                    <a:pt x="2992" y="172"/>
                  </a:lnTo>
                  <a:lnTo>
                    <a:pt x="2943" y="152"/>
                  </a:lnTo>
                  <a:lnTo>
                    <a:pt x="2894" y="133"/>
                  </a:lnTo>
                  <a:lnTo>
                    <a:pt x="2844" y="115"/>
                  </a:lnTo>
                  <a:lnTo>
                    <a:pt x="2794" y="99"/>
                  </a:lnTo>
                  <a:lnTo>
                    <a:pt x="2743" y="83"/>
                  </a:lnTo>
                  <a:lnTo>
                    <a:pt x="2692" y="69"/>
                  </a:lnTo>
                  <a:lnTo>
                    <a:pt x="2641" y="56"/>
                  </a:lnTo>
                  <a:lnTo>
                    <a:pt x="2590" y="44"/>
                  </a:lnTo>
                  <a:lnTo>
                    <a:pt x="2537" y="34"/>
                  </a:lnTo>
                  <a:lnTo>
                    <a:pt x="2484" y="25"/>
                  </a:lnTo>
                  <a:lnTo>
                    <a:pt x="2430" y="18"/>
                  </a:lnTo>
                  <a:lnTo>
                    <a:pt x="2378" y="12"/>
                  </a:lnTo>
                  <a:lnTo>
                    <a:pt x="2324" y="6"/>
                  </a:lnTo>
                  <a:lnTo>
                    <a:pt x="2270" y="3"/>
                  </a:lnTo>
                  <a:lnTo>
                    <a:pt x="2214" y="0"/>
                  </a:lnTo>
                  <a:lnTo>
                    <a:pt x="2160" y="0"/>
                  </a:lnTo>
                  <a:lnTo>
                    <a:pt x="2160" y="0"/>
                  </a:lnTo>
                  <a:close/>
                  <a:moveTo>
                    <a:pt x="2160" y="4114"/>
                  </a:moveTo>
                  <a:lnTo>
                    <a:pt x="2160" y="4114"/>
                  </a:lnTo>
                  <a:lnTo>
                    <a:pt x="2110" y="4114"/>
                  </a:lnTo>
                  <a:lnTo>
                    <a:pt x="2061" y="4112"/>
                  </a:lnTo>
                  <a:lnTo>
                    <a:pt x="2012" y="4108"/>
                  </a:lnTo>
                  <a:lnTo>
                    <a:pt x="1964" y="4104"/>
                  </a:lnTo>
                  <a:lnTo>
                    <a:pt x="1914" y="4098"/>
                  </a:lnTo>
                  <a:lnTo>
                    <a:pt x="1866" y="4092"/>
                  </a:lnTo>
                  <a:lnTo>
                    <a:pt x="1819" y="4083"/>
                  </a:lnTo>
                  <a:lnTo>
                    <a:pt x="1771" y="4074"/>
                  </a:lnTo>
                  <a:lnTo>
                    <a:pt x="1724" y="4063"/>
                  </a:lnTo>
                  <a:lnTo>
                    <a:pt x="1678" y="4051"/>
                  </a:lnTo>
                  <a:lnTo>
                    <a:pt x="1632" y="4039"/>
                  </a:lnTo>
                  <a:lnTo>
                    <a:pt x="1586" y="4025"/>
                  </a:lnTo>
                  <a:lnTo>
                    <a:pt x="1540" y="4010"/>
                  </a:lnTo>
                  <a:lnTo>
                    <a:pt x="1497" y="3994"/>
                  </a:lnTo>
                  <a:lnTo>
                    <a:pt x="1451" y="3977"/>
                  </a:lnTo>
                  <a:lnTo>
                    <a:pt x="1407" y="3958"/>
                  </a:lnTo>
                  <a:lnTo>
                    <a:pt x="1364" y="3939"/>
                  </a:lnTo>
                  <a:lnTo>
                    <a:pt x="1321" y="3918"/>
                  </a:lnTo>
                  <a:lnTo>
                    <a:pt x="1279" y="3898"/>
                  </a:lnTo>
                  <a:lnTo>
                    <a:pt x="1238" y="3874"/>
                  </a:lnTo>
                  <a:lnTo>
                    <a:pt x="1195" y="3851"/>
                  </a:lnTo>
                  <a:lnTo>
                    <a:pt x="1156" y="3827"/>
                  </a:lnTo>
                  <a:lnTo>
                    <a:pt x="1115" y="3801"/>
                  </a:lnTo>
                  <a:lnTo>
                    <a:pt x="1076" y="3775"/>
                  </a:lnTo>
                  <a:lnTo>
                    <a:pt x="1038" y="3749"/>
                  </a:lnTo>
                  <a:lnTo>
                    <a:pt x="1000" y="3721"/>
                  </a:lnTo>
                  <a:lnTo>
                    <a:pt x="962" y="3692"/>
                  </a:lnTo>
                  <a:lnTo>
                    <a:pt x="925" y="3662"/>
                  </a:lnTo>
                  <a:lnTo>
                    <a:pt x="889" y="3632"/>
                  </a:lnTo>
                  <a:lnTo>
                    <a:pt x="853" y="3600"/>
                  </a:lnTo>
                  <a:lnTo>
                    <a:pt x="820" y="3567"/>
                  </a:lnTo>
                  <a:lnTo>
                    <a:pt x="785" y="3535"/>
                  </a:lnTo>
                  <a:lnTo>
                    <a:pt x="753" y="3500"/>
                  </a:lnTo>
                  <a:lnTo>
                    <a:pt x="720" y="3467"/>
                  </a:lnTo>
                  <a:lnTo>
                    <a:pt x="688" y="3431"/>
                  </a:lnTo>
                  <a:lnTo>
                    <a:pt x="658" y="3395"/>
                  </a:lnTo>
                  <a:lnTo>
                    <a:pt x="628" y="3358"/>
                  </a:lnTo>
                  <a:lnTo>
                    <a:pt x="599" y="3320"/>
                  </a:lnTo>
                  <a:lnTo>
                    <a:pt x="571" y="3282"/>
                  </a:lnTo>
                  <a:lnTo>
                    <a:pt x="545" y="3244"/>
                  </a:lnTo>
                  <a:lnTo>
                    <a:pt x="519" y="3205"/>
                  </a:lnTo>
                  <a:lnTo>
                    <a:pt x="493" y="3164"/>
                  </a:lnTo>
                  <a:lnTo>
                    <a:pt x="469" y="3125"/>
                  </a:lnTo>
                  <a:lnTo>
                    <a:pt x="446" y="3082"/>
                  </a:lnTo>
                  <a:lnTo>
                    <a:pt x="422" y="3041"/>
                  </a:lnTo>
                  <a:lnTo>
                    <a:pt x="402" y="2999"/>
                  </a:lnTo>
                  <a:lnTo>
                    <a:pt x="381" y="2956"/>
                  </a:lnTo>
                  <a:lnTo>
                    <a:pt x="362" y="2913"/>
                  </a:lnTo>
                  <a:lnTo>
                    <a:pt x="343" y="2869"/>
                  </a:lnTo>
                  <a:lnTo>
                    <a:pt x="326" y="2823"/>
                  </a:lnTo>
                  <a:lnTo>
                    <a:pt x="310" y="2780"/>
                  </a:lnTo>
                  <a:lnTo>
                    <a:pt x="295" y="2734"/>
                  </a:lnTo>
                  <a:lnTo>
                    <a:pt x="281" y="2688"/>
                  </a:lnTo>
                  <a:lnTo>
                    <a:pt x="269" y="2642"/>
                  </a:lnTo>
                  <a:lnTo>
                    <a:pt x="257" y="2596"/>
                  </a:lnTo>
                  <a:lnTo>
                    <a:pt x="246" y="2549"/>
                  </a:lnTo>
                  <a:lnTo>
                    <a:pt x="237" y="2501"/>
                  </a:lnTo>
                  <a:lnTo>
                    <a:pt x="228" y="2454"/>
                  </a:lnTo>
                  <a:lnTo>
                    <a:pt x="222" y="2406"/>
                  </a:lnTo>
                  <a:lnTo>
                    <a:pt x="216" y="2356"/>
                  </a:lnTo>
                  <a:lnTo>
                    <a:pt x="212" y="2308"/>
                  </a:lnTo>
                  <a:lnTo>
                    <a:pt x="208" y="2259"/>
                  </a:lnTo>
                  <a:lnTo>
                    <a:pt x="206" y="2210"/>
                  </a:lnTo>
                  <a:lnTo>
                    <a:pt x="206" y="2160"/>
                  </a:lnTo>
                  <a:lnTo>
                    <a:pt x="206" y="2160"/>
                  </a:lnTo>
                  <a:lnTo>
                    <a:pt x="206" y="2110"/>
                  </a:lnTo>
                  <a:lnTo>
                    <a:pt x="208" y="2061"/>
                  </a:lnTo>
                  <a:lnTo>
                    <a:pt x="212" y="2012"/>
                  </a:lnTo>
                  <a:lnTo>
                    <a:pt x="216" y="1964"/>
                  </a:lnTo>
                  <a:lnTo>
                    <a:pt x="222" y="1914"/>
                  </a:lnTo>
                  <a:lnTo>
                    <a:pt x="228" y="1866"/>
                  </a:lnTo>
                  <a:lnTo>
                    <a:pt x="237" y="1819"/>
                  </a:lnTo>
                  <a:lnTo>
                    <a:pt x="246" y="1771"/>
                  </a:lnTo>
                  <a:lnTo>
                    <a:pt x="257" y="1724"/>
                  </a:lnTo>
                  <a:lnTo>
                    <a:pt x="269" y="1678"/>
                  </a:lnTo>
                  <a:lnTo>
                    <a:pt x="281" y="1632"/>
                  </a:lnTo>
                  <a:lnTo>
                    <a:pt x="295" y="1586"/>
                  </a:lnTo>
                  <a:lnTo>
                    <a:pt x="310" y="1540"/>
                  </a:lnTo>
                  <a:lnTo>
                    <a:pt x="326" y="1497"/>
                  </a:lnTo>
                  <a:lnTo>
                    <a:pt x="343" y="1451"/>
                  </a:lnTo>
                  <a:lnTo>
                    <a:pt x="362" y="1407"/>
                  </a:lnTo>
                  <a:lnTo>
                    <a:pt x="381" y="1364"/>
                  </a:lnTo>
                  <a:lnTo>
                    <a:pt x="402" y="1321"/>
                  </a:lnTo>
                  <a:lnTo>
                    <a:pt x="422" y="1279"/>
                  </a:lnTo>
                  <a:lnTo>
                    <a:pt x="446" y="1238"/>
                  </a:lnTo>
                  <a:lnTo>
                    <a:pt x="469" y="1195"/>
                  </a:lnTo>
                  <a:lnTo>
                    <a:pt x="493" y="1156"/>
                  </a:lnTo>
                  <a:lnTo>
                    <a:pt x="519" y="1115"/>
                  </a:lnTo>
                  <a:lnTo>
                    <a:pt x="545" y="1076"/>
                  </a:lnTo>
                  <a:lnTo>
                    <a:pt x="571" y="1038"/>
                  </a:lnTo>
                  <a:lnTo>
                    <a:pt x="599" y="1000"/>
                  </a:lnTo>
                  <a:lnTo>
                    <a:pt x="628" y="962"/>
                  </a:lnTo>
                  <a:lnTo>
                    <a:pt x="658" y="925"/>
                  </a:lnTo>
                  <a:lnTo>
                    <a:pt x="688" y="889"/>
                  </a:lnTo>
                  <a:lnTo>
                    <a:pt x="720" y="853"/>
                  </a:lnTo>
                  <a:lnTo>
                    <a:pt x="753" y="820"/>
                  </a:lnTo>
                  <a:lnTo>
                    <a:pt x="785" y="785"/>
                  </a:lnTo>
                  <a:lnTo>
                    <a:pt x="820" y="753"/>
                  </a:lnTo>
                  <a:lnTo>
                    <a:pt x="853" y="720"/>
                  </a:lnTo>
                  <a:lnTo>
                    <a:pt x="889" y="688"/>
                  </a:lnTo>
                  <a:lnTo>
                    <a:pt x="925" y="658"/>
                  </a:lnTo>
                  <a:lnTo>
                    <a:pt x="962" y="628"/>
                  </a:lnTo>
                  <a:lnTo>
                    <a:pt x="1000" y="599"/>
                  </a:lnTo>
                  <a:lnTo>
                    <a:pt x="1038" y="571"/>
                  </a:lnTo>
                  <a:lnTo>
                    <a:pt x="1076" y="545"/>
                  </a:lnTo>
                  <a:lnTo>
                    <a:pt x="1115" y="519"/>
                  </a:lnTo>
                  <a:lnTo>
                    <a:pt x="1156" y="493"/>
                  </a:lnTo>
                  <a:lnTo>
                    <a:pt x="1195" y="469"/>
                  </a:lnTo>
                  <a:lnTo>
                    <a:pt x="1238" y="446"/>
                  </a:lnTo>
                  <a:lnTo>
                    <a:pt x="1279" y="422"/>
                  </a:lnTo>
                  <a:lnTo>
                    <a:pt x="1321" y="402"/>
                  </a:lnTo>
                  <a:lnTo>
                    <a:pt x="1364" y="381"/>
                  </a:lnTo>
                  <a:lnTo>
                    <a:pt x="1407" y="362"/>
                  </a:lnTo>
                  <a:lnTo>
                    <a:pt x="1451" y="343"/>
                  </a:lnTo>
                  <a:lnTo>
                    <a:pt x="1497" y="326"/>
                  </a:lnTo>
                  <a:lnTo>
                    <a:pt x="1540" y="310"/>
                  </a:lnTo>
                  <a:lnTo>
                    <a:pt x="1586" y="295"/>
                  </a:lnTo>
                  <a:lnTo>
                    <a:pt x="1632" y="281"/>
                  </a:lnTo>
                  <a:lnTo>
                    <a:pt x="1678" y="269"/>
                  </a:lnTo>
                  <a:lnTo>
                    <a:pt x="1724" y="257"/>
                  </a:lnTo>
                  <a:lnTo>
                    <a:pt x="1771" y="246"/>
                  </a:lnTo>
                  <a:lnTo>
                    <a:pt x="1819" y="237"/>
                  </a:lnTo>
                  <a:lnTo>
                    <a:pt x="1866" y="228"/>
                  </a:lnTo>
                  <a:lnTo>
                    <a:pt x="1914" y="222"/>
                  </a:lnTo>
                  <a:lnTo>
                    <a:pt x="1964" y="216"/>
                  </a:lnTo>
                  <a:lnTo>
                    <a:pt x="2012" y="212"/>
                  </a:lnTo>
                  <a:lnTo>
                    <a:pt x="2061" y="208"/>
                  </a:lnTo>
                  <a:lnTo>
                    <a:pt x="2110" y="206"/>
                  </a:lnTo>
                  <a:lnTo>
                    <a:pt x="2160" y="206"/>
                  </a:lnTo>
                  <a:lnTo>
                    <a:pt x="2160" y="206"/>
                  </a:lnTo>
                  <a:lnTo>
                    <a:pt x="2210" y="206"/>
                  </a:lnTo>
                  <a:lnTo>
                    <a:pt x="2259" y="208"/>
                  </a:lnTo>
                  <a:lnTo>
                    <a:pt x="2308" y="212"/>
                  </a:lnTo>
                  <a:lnTo>
                    <a:pt x="2356" y="216"/>
                  </a:lnTo>
                  <a:lnTo>
                    <a:pt x="2406" y="222"/>
                  </a:lnTo>
                  <a:lnTo>
                    <a:pt x="2454" y="228"/>
                  </a:lnTo>
                  <a:lnTo>
                    <a:pt x="2501" y="237"/>
                  </a:lnTo>
                  <a:lnTo>
                    <a:pt x="2549" y="246"/>
                  </a:lnTo>
                  <a:lnTo>
                    <a:pt x="2596" y="257"/>
                  </a:lnTo>
                  <a:lnTo>
                    <a:pt x="2642" y="269"/>
                  </a:lnTo>
                  <a:lnTo>
                    <a:pt x="2688" y="281"/>
                  </a:lnTo>
                  <a:lnTo>
                    <a:pt x="2734" y="295"/>
                  </a:lnTo>
                  <a:lnTo>
                    <a:pt x="2780" y="310"/>
                  </a:lnTo>
                  <a:lnTo>
                    <a:pt x="2823" y="326"/>
                  </a:lnTo>
                  <a:lnTo>
                    <a:pt x="2869" y="343"/>
                  </a:lnTo>
                  <a:lnTo>
                    <a:pt x="2913" y="362"/>
                  </a:lnTo>
                  <a:lnTo>
                    <a:pt x="2956" y="381"/>
                  </a:lnTo>
                  <a:lnTo>
                    <a:pt x="2999" y="402"/>
                  </a:lnTo>
                  <a:lnTo>
                    <a:pt x="3041" y="422"/>
                  </a:lnTo>
                  <a:lnTo>
                    <a:pt x="3082" y="446"/>
                  </a:lnTo>
                  <a:lnTo>
                    <a:pt x="3125" y="469"/>
                  </a:lnTo>
                  <a:lnTo>
                    <a:pt x="3164" y="493"/>
                  </a:lnTo>
                  <a:lnTo>
                    <a:pt x="3205" y="519"/>
                  </a:lnTo>
                  <a:lnTo>
                    <a:pt x="3244" y="545"/>
                  </a:lnTo>
                  <a:lnTo>
                    <a:pt x="3282" y="571"/>
                  </a:lnTo>
                  <a:lnTo>
                    <a:pt x="3320" y="599"/>
                  </a:lnTo>
                  <a:lnTo>
                    <a:pt x="3358" y="628"/>
                  </a:lnTo>
                  <a:lnTo>
                    <a:pt x="3395" y="658"/>
                  </a:lnTo>
                  <a:lnTo>
                    <a:pt x="3431" y="688"/>
                  </a:lnTo>
                  <a:lnTo>
                    <a:pt x="3467" y="720"/>
                  </a:lnTo>
                  <a:lnTo>
                    <a:pt x="3500" y="753"/>
                  </a:lnTo>
                  <a:lnTo>
                    <a:pt x="3535" y="785"/>
                  </a:lnTo>
                  <a:lnTo>
                    <a:pt x="3567" y="820"/>
                  </a:lnTo>
                  <a:lnTo>
                    <a:pt x="3600" y="853"/>
                  </a:lnTo>
                  <a:lnTo>
                    <a:pt x="3632" y="889"/>
                  </a:lnTo>
                  <a:lnTo>
                    <a:pt x="3662" y="925"/>
                  </a:lnTo>
                  <a:lnTo>
                    <a:pt x="3692" y="962"/>
                  </a:lnTo>
                  <a:lnTo>
                    <a:pt x="3721" y="1000"/>
                  </a:lnTo>
                  <a:lnTo>
                    <a:pt x="3749" y="1038"/>
                  </a:lnTo>
                  <a:lnTo>
                    <a:pt x="3775" y="1076"/>
                  </a:lnTo>
                  <a:lnTo>
                    <a:pt x="3801" y="1115"/>
                  </a:lnTo>
                  <a:lnTo>
                    <a:pt x="3827" y="1156"/>
                  </a:lnTo>
                  <a:lnTo>
                    <a:pt x="3851" y="1195"/>
                  </a:lnTo>
                  <a:lnTo>
                    <a:pt x="3874" y="1238"/>
                  </a:lnTo>
                  <a:lnTo>
                    <a:pt x="3898" y="1279"/>
                  </a:lnTo>
                  <a:lnTo>
                    <a:pt x="3918" y="1321"/>
                  </a:lnTo>
                  <a:lnTo>
                    <a:pt x="3939" y="1364"/>
                  </a:lnTo>
                  <a:lnTo>
                    <a:pt x="3958" y="1407"/>
                  </a:lnTo>
                  <a:lnTo>
                    <a:pt x="3977" y="1451"/>
                  </a:lnTo>
                  <a:lnTo>
                    <a:pt x="3994" y="1497"/>
                  </a:lnTo>
                  <a:lnTo>
                    <a:pt x="4010" y="1540"/>
                  </a:lnTo>
                  <a:lnTo>
                    <a:pt x="4025" y="1586"/>
                  </a:lnTo>
                  <a:lnTo>
                    <a:pt x="4039" y="1632"/>
                  </a:lnTo>
                  <a:lnTo>
                    <a:pt x="4051" y="1678"/>
                  </a:lnTo>
                  <a:lnTo>
                    <a:pt x="4063" y="1724"/>
                  </a:lnTo>
                  <a:lnTo>
                    <a:pt x="4074" y="1771"/>
                  </a:lnTo>
                  <a:lnTo>
                    <a:pt x="4083" y="1819"/>
                  </a:lnTo>
                  <a:lnTo>
                    <a:pt x="4092" y="1866"/>
                  </a:lnTo>
                  <a:lnTo>
                    <a:pt x="4098" y="1914"/>
                  </a:lnTo>
                  <a:lnTo>
                    <a:pt x="4104" y="1964"/>
                  </a:lnTo>
                  <a:lnTo>
                    <a:pt x="4108" y="2012"/>
                  </a:lnTo>
                  <a:lnTo>
                    <a:pt x="4112" y="2061"/>
                  </a:lnTo>
                  <a:lnTo>
                    <a:pt x="4114" y="2110"/>
                  </a:lnTo>
                  <a:lnTo>
                    <a:pt x="4114" y="2160"/>
                  </a:lnTo>
                  <a:lnTo>
                    <a:pt x="4114" y="2160"/>
                  </a:lnTo>
                  <a:lnTo>
                    <a:pt x="4114" y="2210"/>
                  </a:lnTo>
                  <a:lnTo>
                    <a:pt x="4112" y="2259"/>
                  </a:lnTo>
                  <a:lnTo>
                    <a:pt x="4108" y="2308"/>
                  </a:lnTo>
                  <a:lnTo>
                    <a:pt x="4104" y="2356"/>
                  </a:lnTo>
                  <a:lnTo>
                    <a:pt x="4098" y="2406"/>
                  </a:lnTo>
                  <a:lnTo>
                    <a:pt x="4092" y="2454"/>
                  </a:lnTo>
                  <a:lnTo>
                    <a:pt x="4083" y="2501"/>
                  </a:lnTo>
                  <a:lnTo>
                    <a:pt x="4074" y="2549"/>
                  </a:lnTo>
                  <a:lnTo>
                    <a:pt x="4063" y="2596"/>
                  </a:lnTo>
                  <a:lnTo>
                    <a:pt x="4051" y="2642"/>
                  </a:lnTo>
                  <a:lnTo>
                    <a:pt x="4039" y="2688"/>
                  </a:lnTo>
                  <a:lnTo>
                    <a:pt x="4025" y="2734"/>
                  </a:lnTo>
                  <a:lnTo>
                    <a:pt x="4010" y="2780"/>
                  </a:lnTo>
                  <a:lnTo>
                    <a:pt x="3994" y="2823"/>
                  </a:lnTo>
                  <a:lnTo>
                    <a:pt x="3977" y="2869"/>
                  </a:lnTo>
                  <a:lnTo>
                    <a:pt x="3958" y="2913"/>
                  </a:lnTo>
                  <a:lnTo>
                    <a:pt x="3939" y="2956"/>
                  </a:lnTo>
                  <a:lnTo>
                    <a:pt x="3918" y="2999"/>
                  </a:lnTo>
                  <a:lnTo>
                    <a:pt x="3898" y="3041"/>
                  </a:lnTo>
                  <a:lnTo>
                    <a:pt x="3874" y="3082"/>
                  </a:lnTo>
                  <a:lnTo>
                    <a:pt x="3851" y="3125"/>
                  </a:lnTo>
                  <a:lnTo>
                    <a:pt x="3827" y="3164"/>
                  </a:lnTo>
                  <a:lnTo>
                    <a:pt x="3801" y="3205"/>
                  </a:lnTo>
                  <a:lnTo>
                    <a:pt x="3775" y="3244"/>
                  </a:lnTo>
                  <a:lnTo>
                    <a:pt x="3749" y="3282"/>
                  </a:lnTo>
                  <a:lnTo>
                    <a:pt x="3721" y="3320"/>
                  </a:lnTo>
                  <a:lnTo>
                    <a:pt x="3692" y="3358"/>
                  </a:lnTo>
                  <a:lnTo>
                    <a:pt x="3662" y="3395"/>
                  </a:lnTo>
                  <a:lnTo>
                    <a:pt x="3632" y="3431"/>
                  </a:lnTo>
                  <a:lnTo>
                    <a:pt x="3600" y="3467"/>
                  </a:lnTo>
                  <a:lnTo>
                    <a:pt x="3567" y="3500"/>
                  </a:lnTo>
                  <a:lnTo>
                    <a:pt x="3535" y="3535"/>
                  </a:lnTo>
                  <a:lnTo>
                    <a:pt x="3500" y="3567"/>
                  </a:lnTo>
                  <a:lnTo>
                    <a:pt x="3467" y="3600"/>
                  </a:lnTo>
                  <a:lnTo>
                    <a:pt x="3431" y="3632"/>
                  </a:lnTo>
                  <a:lnTo>
                    <a:pt x="3395" y="3662"/>
                  </a:lnTo>
                  <a:lnTo>
                    <a:pt x="3358" y="3692"/>
                  </a:lnTo>
                  <a:lnTo>
                    <a:pt x="3320" y="3721"/>
                  </a:lnTo>
                  <a:lnTo>
                    <a:pt x="3282" y="3749"/>
                  </a:lnTo>
                  <a:lnTo>
                    <a:pt x="3244" y="3775"/>
                  </a:lnTo>
                  <a:lnTo>
                    <a:pt x="3205" y="3801"/>
                  </a:lnTo>
                  <a:lnTo>
                    <a:pt x="3164" y="3827"/>
                  </a:lnTo>
                  <a:lnTo>
                    <a:pt x="3125" y="3851"/>
                  </a:lnTo>
                  <a:lnTo>
                    <a:pt x="3082" y="3874"/>
                  </a:lnTo>
                  <a:lnTo>
                    <a:pt x="3041" y="3898"/>
                  </a:lnTo>
                  <a:lnTo>
                    <a:pt x="2999" y="3918"/>
                  </a:lnTo>
                  <a:lnTo>
                    <a:pt x="2956" y="3939"/>
                  </a:lnTo>
                  <a:lnTo>
                    <a:pt x="2913" y="3958"/>
                  </a:lnTo>
                  <a:lnTo>
                    <a:pt x="2869" y="3977"/>
                  </a:lnTo>
                  <a:lnTo>
                    <a:pt x="2823" y="3994"/>
                  </a:lnTo>
                  <a:lnTo>
                    <a:pt x="2780" y="4010"/>
                  </a:lnTo>
                  <a:lnTo>
                    <a:pt x="2734" y="4025"/>
                  </a:lnTo>
                  <a:lnTo>
                    <a:pt x="2688" y="4039"/>
                  </a:lnTo>
                  <a:lnTo>
                    <a:pt x="2642" y="4051"/>
                  </a:lnTo>
                  <a:lnTo>
                    <a:pt x="2596" y="4063"/>
                  </a:lnTo>
                  <a:lnTo>
                    <a:pt x="2549" y="4074"/>
                  </a:lnTo>
                  <a:lnTo>
                    <a:pt x="2501" y="4083"/>
                  </a:lnTo>
                  <a:lnTo>
                    <a:pt x="2454" y="4092"/>
                  </a:lnTo>
                  <a:lnTo>
                    <a:pt x="2406" y="4098"/>
                  </a:lnTo>
                  <a:lnTo>
                    <a:pt x="2356" y="4104"/>
                  </a:lnTo>
                  <a:lnTo>
                    <a:pt x="2308" y="4108"/>
                  </a:lnTo>
                  <a:lnTo>
                    <a:pt x="2259" y="4112"/>
                  </a:lnTo>
                  <a:lnTo>
                    <a:pt x="2210" y="4114"/>
                  </a:lnTo>
                  <a:lnTo>
                    <a:pt x="2160" y="4114"/>
                  </a:lnTo>
                  <a:lnTo>
                    <a:pt x="2160" y="4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Freeform 19"/>
          <p:cNvSpPr>
            <a:spLocks noChangeAspect="1" noEditPoints="1"/>
          </p:cNvSpPr>
          <p:nvPr/>
        </p:nvSpPr>
        <p:spPr bwMode="auto">
          <a:xfrm>
            <a:off x="5454601" y="4742229"/>
            <a:ext cx="584718" cy="949612"/>
          </a:xfrm>
          <a:custGeom>
            <a:avLst/>
            <a:gdLst>
              <a:gd name="T0" fmla="*/ 1177 w 2660"/>
              <a:gd name="T1" fmla="*/ 103 h 4320"/>
              <a:gd name="T2" fmla="*/ 897 w 2660"/>
              <a:gd name="T3" fmla="*/ 27 h 4320"/>
              <a:gd name="T4" fmla="*/ 652 w 2660"/>
              <a:gd name="T5" fmla="*/ 0 h 4320"/>
              <a:gd name="T6" fmla="*/ 443 w 2660"/>
              <a:gd name="T7" fmla="*/ 11 h 4320"/>
              <a:gd name="T8" fmla="*/ 272 w 2660"/>
              <a:gd name="T9" fmla="*/ 44 h 4320"/>
              <a:gd name="T10" fmla="*/ 90 w 2660"/>
              <a:gd name="T11" fmla="*/ 113 h 4320"/>
              <a:gd name="T12" fmla="*/ 0 w 2660"/>
              <a:gd name="T13" fmla="*/ 1246 h 4320"/>
              <a:gd name="T14" fmla="*/ 167 w 2660"/>
              <a:gd name="T15" fmla="*/ 1909 h 4320"/>
              <a:gd name="T16" fmla="*/ 360 w 2660"/>
              <a:gd name="T17" fmla="*/ 1855 h 4320"/>
              <a:gd name="T18" fmla="*/ 621 w 2660"/>
              <a:gd name="T19" fmla="*/ 1832 h 4320"/>
              <a:gd name="T20" fmla="*/ 901 w 2660"/>
              <a:gd name="T21" fmla="*/ 1859 h 4320"/>
              <a:gd name="T22" fmla="*/ 1083 w 2660"/>
              <a:gd name="T23" fmla="*/ 1903 h 4320"/>
              <a:gd name="T24" fmla="*/ 1278 w 2660"/>
              <a:gd name="T25" fmla="*/ 1972 h 4320"/>
              <a:gd name="T26" fmla="*/ 1483 w 2660"/>
              <a:gd name="T27" fmla="*/ 2053 h 4320"/>
              <a:gd name="T28" fmla="*/ 1763 w 2660"/>
              <a:gd name="T29" fmla="*/ 2127 h 4320"/>
              <a:gd name="T30" fmla="*/ 2008 w 2660"/>
              <a:gd name="T31" fmla="*/ 2154 h 4320"/>
              <a:gd name="T32" fmla="*/ 2217 w 2660"/>
              <a:gd name="T33" fmla="*/ 2145 h 4320"/>
              <a:gd name="T34" fmla="*/ 2388 w 2660"/>
              <a:gd name="T35" fmla="*/ 2110 h 4320"/>
              <a:gd name="T36" fmla="*/ 2570 w 2660"/>
              <a:gd name="T37" fmla="*/ 2045 h 4320"/>
              <a:gd name="T38" fmla="*/ 2660 w 2660"/>
              <a:gd name="T39" fmla="*/ 165 h 4320"/>
              <a:gd name="T40" fmla="*/ 2570 w 2660"/>
              <a:gd name="T41" fmla="*/ 217 h 4320"/>
              <a:gd name="T42" fmla="*/ 2388 w 2660"/>
              <a:gd name="T43" fmla="*/ 286 h 4320"/>
              <a:gd name="T44" fmla="*/ 2217 w 2660"/>
              <a:gd name="T45" fmla="*/ 320 h 4320"/>
              <a:gd name="T46" fmla="*/ 2008 w 2660"/>
              <a:gd name="T47" fmla="*/ 330 h 4320"/>
              <a:gd name="T48" fmla="*/ 1763 w 2660"/>
              <a:gd name="T49" fmla="*/ 303 h 4320"/>
              <a:gd name="T50" fmla="*/ 1483 w 2660"/>
              <a:gd name="T51" fmla="*/ 226 h 4320"/>
              <a:gd name="T52" fmla="*/ 2497 w 2660"/>
              <a:gd name="T53" fmla="*/ 1897 h 4320"/>
              <a:gd name="T54" fmla="*/ 2417 w 2660"/>
              <a:gd name="T55" fmla="*/ 1930 h 4320"/>
              <a:gd name="T56" fmla="*/ 2190 w 2660"/>
              <a:gd name="T57" fmla="*/ 1980 h 4320"/>
              <a:gd name="T58" fmla="*/ 2031 w 2660"/>
              <a:gd name="T59" fmla="*/ 1989 h 4320"/>
              <a:gd name="T60" fmla="*/ 1842 w 2660"/>
              <a:gd name="T61" fmla="*/ 1976 h 4320"/>
              <a:gd name="T62" fmla="*/ 1629 w 2660"/>
              <a:gd name="T63" fmla="*/ 1928 h 4320"/>
              <a:gd name="T64" fmla="*/ 1393 w 2660"/>
              <a:gd name="T65" fmla="*/ 1840 h 4320"/>
              <a:gd name="T66" fmla="*/ 1200 w 2660"/>
              <a:gd name="T67" fmla="*/ 1765 h 4320"/>
              <a:gd name="T68" fmla="*/ 962 w 2660"/>
              <a:gd name="T69" fmla="*/ 1700 h 4320"/>
              <a:gd name="T70" fmla="*/ 745 w 2660"/>
              <a:gd name="T71" fmla="*/ 1671 h 4320"/>
              <a:gd name="T72" fmla="*/ 558 w 2660"/>
              <a:gd name="T73" fmla="*/ 1666 h 4320"/>
              <a:gd name="T74" fmla="*/ 310 w 2660"/>
              <a:gd name="T75" fmla="*/ 1694 h 4320"/>
              <a:gd name="T76" fmla="*/ 167 w 2660"/>
              <a:gd name="T77" fmla="*/ 1735 h 4320"/>
              <a:gd name="T78" fmla="*/ 209 w 2660"/>
              <a:gd name="T79" fmla="*/ 243 h 4320"/>
              <a:gd name="T80" fmla="*/ 387 w 2660"/>
              <a:gd name="T81" fmla="*/ 188 h 4320"/>
              <a:gd name="T82" fmla="*/ 567 w 2660"/>
              <a:gd name="T83" fmla="*/ 169 h 4320"/>
              <a:gd name="T84" fmla="*/ 744 w 2660"/>
              <a:gd name="T85" fmla="*/ 174 h 4320"/>
              <a:gd name="T86" fmla="*/ 952 w 2660"/>
              <a:gd name="T87" fmla="*/ 211 h 4320"/>
              <a:gd name="T88" fmla="*/ 1188 w 2660"/>
              <a:gd name="T89" fmla="*/ 287 h 4320"/>
              <a:gd name="T90" fmla="*/ 1387 w 2660"/>
              <a:gd name="T91" fmla="*/ 370 h 4320"/>
              <a:gd name="T92" fmla="*/ 1640 w 2660"/>
              <a:gd name="T93" fmla="*/ 445 h 4320"/>
              <a:gd name="T94" fmla="*/ 1869 w 2660"/>
              <a:gd name="T95" fmla="*/ 483 h 4320"/>
              <a:gd name="T96" fmla="*/ 2066 w 2660"/>
              <a:gd name="T97" fmla="*/ 491 h 4320"/>
              <a:gd name="T98" fmla="*/ 2298 w 2660"/>
              <a:gd name="T99" fmla="*/ 470 h 4320"/>
              <a:gd name="T100" fmla="*/ 2474 w 2660"/>
              <a:gd name="T101" fmla="*/ 424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0" h="4320">
                <a:moveTo>
                  <a:pt x="1330" y="165"/>
                </a:moveTo>
                <a:lnTo>
                  <a:pt x="1330" y="165"/>
                </a:lnTo>
                <a:lnTo>
                  <a:pt x="1253" y="132"/>
                </a:lnTo>
                <a:lnTo>
                  <a:pt x="1177" y="103"/>
                </a:lnTo>
                <a:lnTo>
                  <a:pt x="1104" y="79"/>
                </a:lnTo>
                <a:lnTo>
                  <a:pt x="1033" y="57"/>
                </a:lnTo>
                <a:lnTo>
                  <a:pt x="964" y="40"/>
                </a:lnTo>
                <a:lnTo>
                  <a:pt x="897" y="27"/>
                </a:lnTo>
                <a:lnTo>
                  <a:pt x="832" y="15"/>
                </a:lnTo>
                <a:lnTo>
                  <a:pt x="770" y="8"/>
                </a:lnTo>
                <a:lnTo>
                  <a:pt x="709" y="4"/>
                </a:lnTo>
                <a:lnTo>
                  <a:pt x="652" y="0"/>
                </a:lnTo>
                <a:lnTo>
                  <a:pt x="596" y="0"/>
                </a:lnTo>
                <a:lnTo>
                  <a:pt x="542" y="2"/>
                </a:lnTo>
                <a:lnTo>
                  <a:pt x="491" y="6"/>
                </a:lnTo>
                <a:lnTo>
                  <a:pt x="443" y="11"/>
                </a:lnTo>
                <a:lnTo>
                  <a:pt x="397" y="17"/>
                </a:lnTo>
                <a:lnTo>
                  <a:pt x="353" y="25"/>
                </a:lnTo>
                <a:lnTo>
                  <a:pt x="310" y="34"/>
                </a:lnTo>
                <a:lnTo>
                  <a:pt x="272" y="44"/>
                </a:lnTo>
                <a:lnTo>
                  <a:pt x="236" y="56"/>
                </a:lnTo>
                <a:lnTo>
                  <a:pt x="201" y="67"/>
                </a:lnTo>
                <a:lnTo>
                  <a:pt x="140" y="90"/>
                </a:lnTo>
                <a:lnTo>
                  <a:pt x="90" y="113"/>
                </a:lnTo>
                <a:lnTo>
                  <a:pt x="52" y="132"/>
                </a:lnTo>
                <a:lnTo>
                  <a:pt x="23" y="149"/>
                </a:lnTo>
                <a:lnTo>
                  <a:pt x="0" y="165"/>
                </a:lnTo>
                <a:lnTo>
                  <a:pt x="0" y="1246"/>
                </a:lnTo>
                <a:lnTo>
                  <a:pt x="0" y="4320"/>
                </a:lnTo>
                <a:lnTo>
                  <a:pt x="167" y="4320"/>
                </a:lnTo>
                <a:lnTo>
                  <a:pt x="167" y="1909"/>
                </a:lnTo>
                <a:lnTo>
                  <a:pt x="167" y="1909"/>
                </a:lnTo>
                <a:lnTo>
                  <a:pt x="209" y="1896"/>
                </a:lnTo>
                <a:lnTo>
                  <a:pt x="255" y="1880"/>
                </a:lnTo>
                <a:lnTo>
                  <a:pt x="305" y="1867"/>
                </a:lnTo>
                <a:lnTo>
                  <a:pt x="360" y="1855"/>
                </a:lnTo>
                <a:lnTo>
                  <a:pt x="420" y="1846"/>
                </a:lnTo>
                <a:lnTo>
                  <a:pt x="483" y="1838"/>
                </a:lnTo>
                <a:lnTo>
                  <a:pt x="550" y="1832"/>
                </a:lnTo>
                <a:lnTo>
                  <a:pt x="621" y="1832"/>
                </a:lnTo>
                <a:lnTo>
                  <a:pt x="696" y="1834"/>
                </a:lnTo>
                <a:lnTo>
                  <a:pt x="776" y="1840"/>
                </a:lnTo>
                <a:lnTo>
                  <a:pt x="859" y="1851"/>
                </a:lnTo>
                <a:lnTo>
                  <a:pt x="901" y="1859"/>
                </a:lnTo>
                <a:lnTo>
                  <a:pt x="945" y="1869"/>
                </a:lnTo>
                <a:lnTo>
                  <a:pt x="991" y="1878"/>
                </a:lnTo>
                <a:lnTo>
                  <a:pt x="1037" y="1890"/>
                </a:lnTo>
                <a:lnTo>
                  <a:pt x="1083" y="1903"/>
                </a:lnTo>
                <a:lnTo>
                  <a:pt x="1131" y="1919"/>
                </a:lnTo>
                <a:lnTo>
                  <a:pt x="1179" y="1934"/>
                </a:lnTo>
                <a:lnTo>
                  <a:pt x="1228" y="1951"/>
                </a:lnTo>
                <a:lnTo>
                  <a:pt x="1278" y="1972"/>
                </a:lnTo>
                <a:lnTo>
                  <a:pt x="1330" y="1993"/>
                </a:lnTo>
                <a:lnTo>
                  <a:pt x="1330" y="1993"/>
                </a:lnTo>
                <a:lnTo>
                  <a:pt x="1407" y="2026"/>
                </a:lnTo>
                <a:lnTo>
                  <a:pt x="1483" y="2053"/>
                </a:lnTo>
                <a:lnTo>
                  <a:pt x="1556" y="2078"/>
                </a:lnTo>
                <a:lnTo>
                  <a:pt x="1627" y="2097"/>
                </a:lnTo>
                <a:lnTo>
                  <a:pt x="1696" y="2114"/>
                </a:lnTo>
                <a:lnTo>
                  <a:pt x="1763" y="2127"/>
                </a:lnTo>
                <a:lnTo>
                  <a:pt x="1828" y="2139"/>
                </a:lnTo>
                <a:lnTo>
                  <a:pt x="1890" y="2147"/>
                </a:lnTo>
                <a:lnTo>
                  <a:pt x="1951" y="2152"/>
                </a:lnTo>
                <a:lnTo>
                  <a:pt x="2008" y="2154"/>
                </a:lnTo>
                <a:lnTo>
                  <a:pt x="2064" y="2154"/>
                </a:lnTo>
                <a:lnTo>
                  <a:pt x="2118" y="2152"/>
                </a:lnTo>
                <a:lnTo>
                  <a:pt x="2169" y="2150"/>
                </a:lnTo>
                <a:lnTo>
                  <a:pt x="2217" y="2145"/>
                </a:lnTo>
                <a:lnTo>
                  <a:pt x="2263" y="2137"/>
                </a:lnTo>
                <a:lnTo>
                  <a:pt x="2307" y="2129"/>
                </a:lnTo>
                <a:lnTo>
                  <a:pt x="2350" y="2120"/>
                </a:lnTo>
                <a:lnTo>
                  <a:pt x="2388" y="2110"/>
                </a:lnTo>
                <a:lnTo>
                  <a:pt x="2424" y="2101"/>
                </a:lnTo>
                <a:lnTo>
                  <a:pt x="2459" y="2089"/>
                </a:lnTo>
                <a:lnTo>
                  <a:pt x="2520" y="2066"/>
                </a:lnTo>
                <a:lnTo>
                  <a:pt x="2570" y="2045"/>
                </a:lnTo>
                <a:lnTo>
                  <a:pt x="2608" y="2024"/>
                </a:lnTo>
                <a:lnTo>
                  <a:pt x="2637" y="2009"/>
                </a:lnTo>
                <a:lnTo>
                  <a:pt x="2660" y="1993"/>
                </a:lnTo>
                <a:lnTo>
                  <a:pt x="2660" y="165"/>
                </a:lnTo>
                <a:lnTo>
                  <a:pt x="2660" y="165"/>
                </a:lnTo>
                <a:lnTo>
                  <a:pt x="2637" y="180"/>
                </a:lnTo>
                <a:lnTo>
                  <a:pt x="2608" y="197"/>
                </a:lnTo>
                <a:lnTo>
                  <a:pt x="2570" y="217"/>
                </a:lnTo>
                <a:lnTo>
                  <a:pt x="2520" y="240"/>
                </a:lnTo>
                <a:lnTo>
                  <a:pt x="2459" y="263"/>
                </a:lnTo>
                <a:lnTo>
                  <a:pt x="2424" y="274"/>
                </a:lnTo>
                <a:lnTo>
                  <a:pt x="2388" y="286"/>
                </a:lnTo>
                <a:lnTo>
                  <a:pt x="2350" y="295"/>
                </a:lnTo>
                <a:lnTo>
                  <a:pt x="2307" y="305"/>
                </a:lnTo>
                <a:lnTo>
                  <a:pt x="2263" y="312"/>
                </a:lnTo>
                <a:lnTo>
                  <a:pt x="2217" y="320"/>
                </a:lnTo>
                <a:lnTo>
                  <a:pt x="2169" y="324"/>
                </a:lnTo>
                <a:lnTo>
                  <a:pt x="2118" y="328"/>
                </a:lnTo>
                <a:lnTo>
                  <a:pt x="2064" y="330"/>
                </a:lnTo>
                <a:lnTo>
                  <a:pt x="2008" y="330"/>
                </a:lnTo>
                <a:lnTo>
                  <a:pt x="1951" y="328"/>
                </a:lnTo>
                <a:lnTo>
                  <a:pt x="1890" y="322"/>
                </a:lnTo>
                <a:lnTo>
                  <a:pt x="1828" y="314"/>
                </a:lnTo>
                <a:lnTo>
                  <a:pt x="1763" y="303"/>
                </a:lnTo>
                <a:lnTo>
                  <a:pt x="1696" y="289"/>
                </a:lnTo>
                <a:lnTo>
                  <a:pt x="1627" y="272"/>
                </a:lnTo>
                <a:lnTo>
                  <a:pt x="1556" y="251"/>
                </a:lnTo>
                <a:lnTo>
                  <a:pt x="1483" y="226"/>
                </a:lnTo>
                <a:lnTo>
                  <a:pt x="1407" y="197"/>
                </a:lnTo>
                <a:lnTo>
                  <a:pt x="1330" y="165"/>
                </a:lnTo>
                <a:lnTo>
                  <a:pt x="1330" y="165"/>
                </a:lnTo>
                <a:close/>
                <a:moveTo>
                  <a:pt x="2497" y="1897"/>
                </a:moveTo>
                <a:lnTo>
                  <a:pt x="2497" y="1897"/>
                </a:lnTo>
                <a:lnTo>
                  <a:pt x="2476" y="1907"/>
                </a:lnTo>
                <a:lnTo>
                  <a:pt x="2451" y="1919"/>
                </a:lnTo>
                <a:lnTo>
                  <a:pt x="2417" y="1930"/>
                </a:lnTo>
                <a:lnTo>
                  <a:pt x="2373" y="1943"/>
                </a:lnTo>
                <a:lnTo>
                  <a:pt x="2321" y="1959"/>
                </a:lnTo>
                <a:lnTo>
                  <a:pt x="2259" y="1970"/>
                </a:lnTo>
                <a:lnTo>
                  <a:pt x="2190" y="1980"/>
                </a:lnTo>
                <a:lnTo>
                  <a:pt x="2154" y="1984"/>
                </a:lnTo>
                <a:lnTo>
                  <a:pt x="2114" y="1988"/>
                </a:lnTo>
                <a:lnTo>
                  <a:pt x="2074" y="1989"/>
                </a:lnTo>
                <a:lnTo>
                  <a:pt x="2031" y="1989"/>
                </a:lnTo>
                <a:lnTo>
                  <a:pt x="1985" y="1988"/>
                </a:lnTo>
                <a:lnTo>
                  <a:pt x="1939" y="1986"/>
                </a:lnTo>
                <a:lnTo>
                  <a:pt x="1892" y="1982"/>
                </a:lnTo>
                <a:lnTo>
                  <a:pt x="1842" y="1976"/>
                </a:lnTo>
                <a:lnTo>
                  <a:pt x="1792" y="1966"/>
                </a:lnTo>
                <a:lnTo>
                  <a:pt x="1738" y="1957"/>
                </a:lnTo>
                <a:lnTo>
                  <a:pt x="1685" y="1943"/>
                </a:lnTo>
                <a:lnTo>
                  <a:pt x="1629" y="1928"/>
                </a:lnTo>
                <a:lnTo>
                  <a:pt x="1571" y="1911"/>
                </a:lnTo>
                <a:lnTo>
                  <a:pt x="1514" y="1890"/>
                </a:lnTo>
                <a:lnTo>
                  <a:pt x="1455" y="1867"/>
                </a:lnTo>
                <a:lnTo>
                  <a:pt x="1393" y="1840"/>
                </a:lnTo>
                <a:lnTo>
                  <a:pt x="1393" y="1840"/>
                </a:lnTo>
                <a:lnTo>
                  <a:pt x="1328" y="1813"/>
                </a:lnTo>
                <a:lnTo>
                  <a:pt x="1263" y="1788"/>
                </a:lnTo>
                <a:lnTo>
                  <a:pt x="1200" y="1765"/>
                </a:lnTo>
                <a:lnTo>
                  <a:pt x="1138" y="1744"/>
                </a:lnTo>
                <a:lnTo>
                  <a:pt x="1079" y="1727"/>
                </a:lnTo>
                <a:lnTo>
                  <a:pt x="1020" y="1713"/>
                </a:lnTo>
                <a:lnTo>
                  <a:pt x="962" y="1700"/>
                </a:lnTo>
                <a:lnTo>
                  <a:pt x="905" y="1690"/>
                </a:lnTo>
                <a:lnTo>
                  <a:pt x="851" y="1681"/>
                </a:lnTo>
                <a:lnTo>
                  <a:pt x="797" y="1675"/>
                </a:lnTo>
                <a:lnTo>
                  <a:pt x="745" y="1671"/>
                </a:lnTo>
                <a:lnTo>
                  <a:pt x="696" y="1667"/>
                </a:lnTo>
                <a:lnTo>
                  <a:pt x="648" y="1666"/>
                </a:lnTo>
                <a:lnTo>
                  <a:pt x="602" y="1666"/>
                </a:lnTo>
                <a:lnTo>
                  <a:pt x="558" y="1666"/>
                </a:lnTo>
                <a:lnTo>
                  <a:pt x="516" y="1667"/>
                </a:lnTo>
                <a:lnTo>
                  <a:pt x="439" y="1675"/>
                </a:lnTo>
                <a:lnTo>
                  <a:pt x="370" y="1683"/>
                </a:lnTo>
                <a:lnTo>
                  <a:pt x="310" y="1694"/>
                </a:lnTo>
                <a:lnTo>
                  <a:pt x="259" y="1706"/>
                </a:lnTo>
                <a:lnTo>
                  <a:pt x="220" y="1715"/>
                </a:lnTo>
                <a:lnTo>
                  <a:pt x="190" y="1725"/>
                </a:lnTo>
                <a:lnTo>
                  <a:pt x="167" y="1735"/>
                </a:lnTo>
                <a:lnTo>
                  <a:pt x="167" y="264"/>
                </a:lnTo>
                <a:lnTo>
                  <a:pt x="167" y="264"/>
                </a:lnTo>
                <a:lnTo>
                  <a:pt x="186" y="255"/>
                </a:lnTo>
                <a:lnTo>
                  <a:pt x="209" y="243"/>
                </a:lnTo>
                <a:lnTo>
                  <a:pt x="240" y="230"/>
                </a:lnTo>
                <a:lnTo>
                  <a:pt x="280" y="217"/>
                </a:lnTo>
                <a:lnTo>
                  <a:pt x="330" y="201"/>
                </a:lnTo>
                <a:lnTo>
                  <a:pt x="387" y="188"/>
                </a:lnTo>
                <a:lnTo>
                  <a:pt x="452" y="176"/>
                </a:lnTo>
                <a:lnTo>
                  <a:pt x="489" y="172"/>
                </a:lnTo>
                <a:lnTo>
                  <a:pt x="527" y="171"/>
                </a:lnTo>
                <a:lnTo>
                  <a:pt x="567" y="169"/>
                </a:lnTo>
                <a:lnTo>
                  <a:pt x="608" y="167"/>
                </a:lnTo>
                <a:lnTo>
                  <a:pt x="652" y="169"/>
                </a:lnTo>
                <a:lnTo>
                  <a:pt x="698" y="171"/>
                </a:lnTo>
                <a:lnTo>
                  <a:pt x="744" y="174"/>
                </a:lnTo>
                <a:lnTo>
                  <a:pt x="793" y="180"/>
                </a:lnTo>
                <a:lnTo>
                  <a:pt x="845" y="188"/>
                </a:lnTo>
                <a:lnTo>
                  <a:pt x="897" y="199"/>
                </a:lnTo>
                <a:lnTo>
                  <a:pt x="952" y="211"/>
                </a:lnTo>
                <a:lnTo>
                  <a:pt x="1008" y="226"/>
                </a:lnTo>
                <a:lnTo>
                  <a:pt x="1066" y="243"/>
                </a:lnTo>
                <a:lnTo>
                  <a:pt x="1125" y="264"/>
                </a:lnTo>
                <a:lnTo>
                  <a:pt x="1188" y="287"/>
                </a:lnTo>
                <a:lnTo>
                  <a:pt x="1250" y="314"/>
                </a:lnTo>
                <a:lnTo>
                  <a:pt x="1250" y="314"/>
                </a:lnTo>
                <a:lnTo>
                  <a:pt x="1319" y="343"/>
                </a:lnTo>
                <a:lnTo>
                  <a:pt x="1387" y="370"/>
                </a:lnTo>
                <a:lnTo>
                  <a:pt x="1453" y="393"/>
                </a:lnTo>
                <a:lnTo>
                  <a:pt x="1518" y="412"/>
                </a:lnTo>
                <a:lnTo>
                  <a:pt x="1581" y="429"/>
                </a:lnTo>
                <a:lnTo>
                  <a:pt x="1640" y="445"/>
                </a:lnTo>
                <a:lnTo>
                  <a:pt x="1702" y="458"/>
                </a:lnTo>
                <a:lnTo>
                  <a:pt x="1759" y="468"/>
                </a:lnTo>
                <a:lnTo>
                  <a:pt x="1815" y="475"/>
                </a:lnTo>
                <a:lnTo>
                  <a:pt x="1869" y="483"/>
                </a:lnTo>
                <a:lnTo>
                  <a:pt x="1920" y="487"/>
                </a:lnTo>
                <a:lnTo>
                  <a:pt x="1972" y="491"/>
                </a:lnTo>
                <a:lnTo>
                  <a:pt x="2020" y="491"/>
                </a:lnTo>
                <a:lnTo>
                  <a:pt x="2066" y="491"/>
                </a:lnTo>
                <a:lnTo>
                  <a:pt x="2110" y="489"/>
                </a:lnTo>
                <a:lnTo>
                  <a:pt x="2152" y="487"/>
                </a:lnTo>
                <a:lnTo>
                  <a:pt x="2229" y="479"/>
                </a:lnTo>
                <a:lnTo>
                  <a:pt x="2298" y="470"/>
                </a:lnTo>
                <a:lnTo>
                  <a:pt x="2357" y="456"/>
                </a:lnTo>
                <a:lnTo>
                  <a:pt x="2407" y="445"/>
                </a:lnTo>
                <a:lnTo>
                  <a:pt x="2445" y="433"/>
                </a:lnTo>
                <a:lnTo>
                  <a:pt x="2474" y="424"/>
                </a:lnTo>
                <a:lnTo>
                  <a:pt x="2497" y="414"/>
                </a:lnTo>
                <a:lnTo>
                  <a:pt x="2497" y="18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0"/>
          <p:cNvSpPr/>
          <p:nvPr/>
        </p:nvSpPr>
        <p:spPr>
          <a:xfrm>
            <a:off x="6432924" y="2646844"/>
            <a:ext cx="3778853" cy="3139321"/>
          </a:xfrm>
          <a:prstGeom prst="rect">
            <a:avLst/>
          </a:prstGeom>
        </p:spPr>
        <p:txBody>
          <a:bodyPr wrap="square">
            <a:spAutoFit/>
          </a:bodyPr>
          <a:lstStyle/>
          <a:p>
            <a:r>
              <a:rPr lang="en-US" sz="6600" dirty="0"/>
              <a:t>(555) 40</a:t>
            </a:r>
          </a:p>
          <a:p>
            <a:endParaRPr lang="en-US" sz="6600" dirty="0"/>
          </a:p>
          <a:p>
            <a:r>
              <a:rPr lang="en-US" sz="6600" dirty="0"/>
              <a:t>(533) 28</a:t>
            </a:r>
          </a:p>
        </p:txBody>
      </p:sp>
    </p:spTree>
    <p:extLst>
      <p:ext uri="{BB962C8B-B14F-4D97-AF65-F5344CB8AC3E}">
        <p14:creationId xmlns:p14="http://schemas.microsoft.com/office/powerpoint/2010/main" val="186230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Scenario 2:</a:t>
            </a:r>
          </a:p>
          <a:p>
            <a:r>
              <a:rPr lang="en-US" dirty="0"/>
              <a:t>New phone and new phone number</a:t>
            </a:r>
          </a:p>
        </p:txBody>
      </p:sp>
      <p:sp>
        <p:nvSpPr>
          <p:cNvPr id="4" name="Content Placeholder 2"/>
          <p:cNvSpPr txBox="1">
            <a:spLocks/>
          </p:cNvSpPr>
          <p:nvPr/>
        </p:nvSpPr>
        <p:spPr>
          <a:xfrm>
            <a:off x="569060" y="2206983"/>
            <a:ext cx="3633664" cy="3865571"/>
          </a:xfrm>
          <a:prstGeom prst="rect">
            <a:avLst/>
          </a:prstGeom>
        </p:spPr>
        <p:txBody>
          <a:bodyPr anchor="t">
            <a:normAutofit fontScale="92500" lnSpcReduction="20000"/>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Blackboard provides you with </a:t>
            </a:r>
            <a:r>
              <a:rPr lang="en-US" dirty="0" smtClean="0"/>
              <a:t>access </a:t>
            </a:r>
            <a:r>
              <a:rPr lang="en-US" dirty="0"/>
              <a:t>to changes made in the system.  Whether a phone number was flagged as bad, or deactivated, or a parent updates their contact preferences, you can view those changes here, in the Manage Opt-Outs report.</a:t>
            </a:r>
          </a:p>
          <a:p>
            <a:pPr marL="0" indent="0">
              <a:buNone/>
            </a:pPr>
            <a:endParaRPr lang="en-US" dirty="0"/>
          </a:p>
          <a:p>
            <a:pPr marL="0" indent="0">
              <a:buNone/>
            </a:pPr>
            <a:r>
              <a:rPr lang="en-US" b="1" dirty="0">
                <a:solidFill>
                  <a:srgbClr val="FD7F41"/>
                </a:solidFill>
              </a:rPr>
              <a:t>Best Practice:</a:t>
            </a:r>
          </a:p>
          <a:p>
            <a:pPr marL="0" indent="0">
              <a:buNone/>
            </a:pPr>
            <a:r>
              <a:rPr lang="en-US" dirty="0">
                <a:solidFill>
                  <a:srgbClr val="FD7F41"/>
                </a:solidFill>
              </a:rPr>
              <a:t>Download reports regularly for review and updates.  Review Detailed Delivery Results after message has completed.</a:t>
            </a:r>
          </a:p>
        </p:txBody>
      </p:sp>
      <p:pic>
        <p:nvPicPr>
          <p:cNvPr id="6" name="Picture 5"/>
          <p:cNvPicPr>
            <a:picLocks noChangeAspect="1"/>
          </p:cNvPicPr>
          <p:nvPr/>
        </p:nvPicPr>
        <p:blipFill>
          <a:blip r:embed="rId2"/>
          <a:stretch>
            <a:fillRect/>
          </a:stretch>
        </p:blipFill>
        <p:spPr>
          <a:xfrm>
            <a:off x="4372095" y="2198688"/>
            <a:ext cx="4189293" cy="242041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5180555" y="3499763"/>
            <a:ext cx="2643157" cy="25301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056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Scenario 2:</a:t>
            </a:r>
          </a:p>
          <a:p>
            <a:r>
              <a:rPr lang="en-US" dirty="0"/>
              <a:t>New phone and new phone number</a:t>
            </a:r>
          </a:p>
        </p:txBody>
      </p:sp>
      <p:sp>
        <p:nvSpPr>
          <p:cNvPr id="4" name="Content Placeholder 2"/>
          <p:cNvSpPr txBox="1">
            <a:spLocks/>
          </p:cNvSpPr>
          <p:nvPr/>
        </p:nvSpPr>
        <p:spPr>
          <a:xfrm>
            <a:off x="569060" y="2206983"/>
            <a:ext cx="3813128" cy="3865571"/>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It will be important to contact Gary to update his contact information.  Your staff can view Gary’s account information to quickly see if there is another phone number or email address by which he may be contacted to update his information</a:t>
            </a:r>
            <a:endParaRPr lang="en-US" b="1" dirty="0"/>
          </a:p>
        </p:txBody>
      </p:sp>
      <p:pic>
        <p:nvPicPr>
          <p:cNvPr id="5" name="Picture 4"/>
          <p:cNvPicPr>
            <a:picLocks noChangeAspect="1"/>
          </p:cNvPicPr>
          <p:nvPr/>
        </p:nvPicPr>
        <p:blipFill>
          <a:blip r:embed="rId2"/>
          <a:stretch>
            <a:fillRect/>
          </a:stretch>
        </p:blipFill>
        <p:spPr>
          <a:xfrm>
            <a:off x="4878901" y="2087273"/>
            <a:ext cx="3702391" cy="39852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438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Scenario 2:</a:t>
            </a:r>
          </a:p>
          <a:p>
            <a:r>
              <a:rPr lang="en-US" dirty="0"/>
              <a:t>New phone and new phone number</a:t>
            </a:r>
          </a:p>
        </p:txBody>
      </p:sp>
      <p:sp>
        <p:nvSpPr>
          <p:cNvPr id="4" name="Content Placeholder 2"/>
          <p:cNvSpPr txBox="1">
            <a:spLocks/>
          </p:cNvSpPr>
          <p:nvPr/>
        </p:nvSpPr>
        <p:spPr>
          <a:xfrm>
            <a:off x="569059" y="2206983"/>
            <a:ext cx="4002941" cy="3865571"/>
          </a:xfrm>
          <a:prstGeom prst="rect">
            <a:avLst/>
          </a:prstGeom>
        </p:spPr>
        <p:txBody>
          <a:bodyPr anchor="t">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Blackboard will automatically identify numbers that have been deactivated and flag them for removal. </a:t>
            </a:r>
          </a:p>
          <a:p>
            <a:pPr marL="0" indent="0">
              <a:buNone/>
            </a:pPr>
            <a:r>
              <a:rPr lang="en-US" dirty="0"/>
              <a:t>Deactivated numbers are identified in the Manage Opt-outs Report</a:t>
            </a:r>
          </a:p>
          <a:p>
            <a:pPr marL="0" indent="0">
              <a:buNone/>
            </a:pPr>
            <a:endParaRPr lang="en-US" dirty="0"/>
          </a:p>
        </p:txBody>
      </p:sp>
      <p:grpSp>
        <p:nvGrpSpPr>
          <p:cNvPr id="11" name="Group 10"/>
          <p:cNvGrpSpPr>
            <a:grpSpLocks noChangeAspect="1"/>
          </p:cNvGrpSpPr>
          <p:nvPr/>
        </p:nvGrpSpPr>
        <p:grpSpPr>
          <a:xfrm>
            <a:off x="6368717" y="3534199"/>
            <a:ext cx="539418" cy="344606"/>
            <a:chOff x="1953995" y="3810000"/>
            <a:chExt cx="976530" cy="623852"/>
          </a:xfrm>
          <a:solidFill>
            <a:schemeClr val="tx1"/>
          </a:solidFill>
        </p:grpSpPr>
        <p:sp>
          <p:nvSpPr>
            <p:cNvPr id="12" name="Freeform 5"/>
            <p:cNvSpPr>
              <a:spLocks/>
            </p:cNvSpPr>
            <p:nvPr/>
          </p:nvSpPr>
          <p:spPr bwMode="auto">
            <a:xfrm>
              <a:off x="2317750" y="3810000"/>
              <a:ext cx="612775" cy="422275"/>
            </a:xfrm>
            <a:custGeom>
              <a:avLst/>
              <a:gdLst>
                <a:gd name="T0" fmla="*/ 3473 w 3474"/>
                <a:gd name="T1" fmla="*/ 1185 h 2394"/>
                <a:gd name="T2" fmla="*/ 3464 w 3474"/>
                <a:gd name="T3" fmla="*/ 1156 h 2394"/>
                <a:gd name="T4" fmla="*/ 3447 w 3474"/>
                <a:gd name="T5" fmla="*/ 1133 h 2394"/>
                <a:gd name="T6" fmla="*/ 2343 w 3474"/>
                <a:gd name="T7" fmla="*/ 25 h 2394"/>
                <a:gd name="T8" fmla="*/ 2322 w 3474"/>
                <a:gd name="T9" fmla="*/ 10 h 2394"/>
                <a:gd name="T10" fmla="*/ 2299 w 3474"/>
                <a:gd name="T11" fmla="*/ 2 h 2394"/>
                <a:gd name="T12" fmla="*/ 2275 w 3474"/>
                <a:gd name="T13" fmla="*/ 1 h 2394"/>
                <a:gd name="T14" fmla="*/ 2251 w 3474"/>
                <a:gd name="T15" fmla="*/ 6 h 2394"/>
                <a:gd name="T16" fmla="*/ 2230 w 3474"/>
                <a:gd name="T17" fmla="*/ 19 h 2394"/>
                <a:gd name="T18" fmla="*/ 2218 w 3474"/>
                <a:gd name="T19" fmla="*/ 31 h 2394"/>
                <a:gd name="T20" fmla="*/ 2205 w 3474"/>
                <a:gd name="T21" fmla="*/ 53 h 2394"/>
                <a:gd name="T22" fmla="*/ 2199 w 3474"/>
                <a:gd name="T23" fmla="*/ 77 h 2394"/>
                <a:gd name="T24" fmla="*/ 2201 w 3474"/>
                <a:gd name="T25" fmla="*/ 102 h 2394"/>
                <a:gd name="T26" fmla="*/ 2208 w 3474"/>
                <a:gd name="T27" fmla="*/ 124 h 2394"/>
                <a:gd name="T28" fmla="*/ 2223 w 3474"/>
                <a:gd name="T29" fmla="*/ 145 h 2394"/>
                <a:gd name="T30" fmla="*/ 86 w 3474"/>
                <a:gd name="T31" fmla="*/ 1110 h 2394"/>
                <a:gd name="T32" fmla="*/ 60 w 3474"/>
                <a:gd name="T33" fmla="*/ 1114 h 2394"/>
                <a:gd name="T34" fmla="*/ 38 w 3474"/>
                <a:gd name="T35" fmla="*/ 1124 h 2394"/>
                <a:gd name="T36" fmla="*/ 21 w 3474"/>
                <a:gd name="T37" fmla="*/ 1141 h 2394"/>
                <a:gd name="T38" fmla="*/ 8 w 3474"/>
                <a:gd name="T39" fmla="*/ 1162 h 2394"/>
                <a:gd name="T40" fmla="*/ 1 w 3474"/>
                <a:gd name="T41" fmla="*/ 1186 h 2394"/>
                <a:gd name="T42" fmla="*/ 1 w 3474"/>
                <a:gd name="T43" fmla="*/ 1205 h 2394"/>
                <a:gd name="T44" fmla="*/ 8 w 3474"/>
                <a:gd name="T45" fmla="*/ 1228 h 2394"/>
                <a:gd name="T46" fmla="*/ 21 w 3474"/>
                <a:gd name="T47" fmla="*/ 1250 h 2394"/>
                <a:gd name="T48" fmla="*/ 38 w 3474"/>
                <a:gd name="T49" fmla="*/ 1266 h 2394"/>
                <a:gd name="T50" fmla="*/ 60 w 3474"/>
                <a:gd name="T51" fmla="*/ 1277 h 2394"/>
                <a:gd name="T52" fmla="*/ 86 w 3474"/>
                <a:gd name="T53" fmla="*/ 1281 h 2394"/>
                <a:gd name="T54" fmla="*/ 2223 w 3474"/>
                <a:gd name="T55" fmla="*/ 2250 h 2394"/>
                <a:gd name="T56" fmla="*/ 2208 w 3474"/>
                <a:gd name="T57" fmla="*/ 2271 h 2394"/>
                <a:gd name="T58" fmla="*/ 2201 w 3474"/>
                <a:gd name="T59" fmla="*/ 2293 h 2394"/>
                <a:gd name="T60" fmla="*/ 2199 w 3474"/>
                <a:gd name="T61" fmla="*/ 2318 h 2394"/>
                <a:gd name="T62" fmla="*/ 2205 w 3474"/>
                <a:gd name="T63" fmla="*/ 2342 h 2394"/>
                <a:gd name="T64" fmla="*/ 2218 w 3474"/>
                <a:gd name="T65" fmla="*/ 2364 h 2394"/>
                <a:gd name="T66" fmla="*/ 2230 w 3474"/>
                <a:gd name="T67" fmla="*/ 2376 h 2394"/>
                <a:gd name="T68" fmla="*/ 2251 w 3474"/>
                <a:gd name="T69" fmla="*/ 2389 h 2394"/>
                <a:gd name="T70" fmla="*/ 2275 w 3474"/>
                <a:gd name="T71" fmla="*/ 2394 h 2394"/>
                <a:gd name="T72" fmla="*/ 2299 w 3474"/>
                <a:gd name="T73" fmla="*/ 2393 h 2394"/>
                <a:gd name="T74" fmla="*/ 2322 w 3474"/>
                <a:gd name="T75" fmla="*/ 2384 h 2394"/>
                <a:gd name="T76" fmla="*/ 2343 w 3474"/>
                <a:gd name="T77" fmla="*/ 2370 h 2394"/>
                <a:gd name="T78" fmla="*/ 3455 w 3474"/>
                <a:gd name="T79" fmla="*/ 1251 h 2394"/>
                <a:gd name="T80" fmla="*/ 3468 w 3474"/>
                <a:gd name="T81" fmla="*/ 1229 h 2394"/>
                <a:gd name="T82" fmla="*/ 3474 w 3474"/>
                <a:gd name="T83" fmla="*/ 1206 h 2394"/>
                <a:gd name="T84" fmla="*/ 3474 w 3474"/>
                <a:gd name="T85" fmla="*/ 1197 h 2394"/>
                <a:gd name="T86" fmla="*/ 3474 w 3474"/>
                <a:gd name="T87" fmla="*/ 1196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74" h="2394">
                  <a:moveTo>
                    <a:pt x="3474" y="1196"/>
                  </a:moveTo>
                  <a:lnTo>
                    <a:pt x="3474" y="1196"/>
                  </a:lnTo>
                  <a:lnTo>
                    <a:pt x="3473" y="1185"/>
                  </a:lnTo>
                  <a:lnTo>
                    <a:pt x="3472" y="1175"/>
                  </a:lnTo>
                  <a:lnTo>
                    <a:pt x="3469" y="1166"/>
                  </a:lnTo>
                  <a:lnTo>
                    <a:pt x="3464" y="1156"/>
                  </a:lnTo>
                  <a:lnTo>
                    <a:pt x="3459" y="1148"/>
                  </a:lnTo>
                  <a:lnTo>
                    <a:pt x="3453" y="1140"/>
                  </a:lnTo>
                  <a:lnTo>
                    <a:pt x="3447" y="1133"/>
                  </a:lnTo>
                  <a:lnTo>
                    <a:pt x="3439" y="1127"/>
                  </a:lnTo>
                  <a:lnTo>
                    <a:pt x="2343" y="25"/>
                  </a:lnTo>
                  <a:lnTo>
                    <a:pt x="2343" y="25"/>
                  </a:lnTo>
                  <a:lnTo>
                    <a:pt x="2337" y="19"/>
                  </a:lnTo>
                  <a:lnTo>
                    <a:pt x="2329" y="14"/>
                  </a:lnTo>
                  <a:lnTo>
                    <a:pt x="2322" y="10"/>
                  </a:lnTo>
                  <a:lnTo>
                    <a:pt x="2315" y="6"/>
                  </a:lnTo>
                  <a:lnTo>
                    <a:pt x="2307" y="4"/>
                  </a:lnTo>
                  <a:lnTo>
                    <a:pt x="2299" y="2"/>
                  </a:lnTo>
                  <a:lnTo>
                    <a:pt x="2291" y="1"/>
                  </a:lnTo>
                  <a:lnTo>
                    <a:pt x="2283" y="0"/>
                  </a:lnTo>
                  <a:lnTo>
                    <a:pt x="2275" y="1"/>
                  </a:lnTo>
                  <a:lnTo>
                    <a:pt x="2267" y="2"/>
                  </a:lnTo>
                  <a:lnTo>
                    <a:pt x="2259" y="4"/>
                  </a:lnTo>
                  <a:lnTo>
                    <a:pt x="2251" y="6"/>
                  </a:lnTo>
                  <a:lnTo>
                    <a:pt x="2244" y="10"/>
                  </a:lnTo>
                  <a:lnTo>
                    <a:pt x="2236" y="14"/>
                  </a:lnTo>
                  <a:lnTo>
                    <a:pt x="2230" y="19"/>
                  </a:lnTo>
                  <a:lnTo>
                    <a:pt x="2223" y="25"/>
                  </a:lnTo>
                  <a:lnTo>
                    <a:pt x="2223" y="25"/>
                  </a:lnTo>
                  <a:lnTo>
                    <a:pt x="2218" y="31"/>
                  </a:lnTo>
                  <a:lnTo>
                    <a:pt x="2212" y="39"/>
                  </a:lnTo>
                  <a:lnTo>
                    <a:pt x="2208" y="45"/>
                  </a:lnTo>
                  <a:lnTo>
                    <a:pt x="2205" y="53"/>
                  </a:lnTo>
                  <a:lnTo>
                    <a:pt x="2202" y="61"/>
                  </a:lnTo>
                  <a:lnTo>
                    <a:pt x="2201" y="69"/>
                  </a:lnTo>
                  <a:lnTo>
                    <a:pt x="2199" y="77"/>
                  </a:lnTo>
                  <a:lnTo>
                    <a:pt x="2198" y="86"/>
                  </a:lnTo>
                  <a:lnTo>
                    <a:pt x="2199" y="93"/>
                  </a:lnTo>
                  <a:lnTo>
                    <a:pt x="2201" y="102"/>
                  </a:lnTo>
                  <a:lnTo>
                    <a:pt x="2202" y="109"/>
                  </a:lnTo>
                  <a:lnTo>
                    <a:pt x="2205" y="117"/>
                  </a:lnTo>
                  <a:lnTo>
                    <a:pt x="2208" y="124"/>
                  </a:lnTo>
                  <a:lnTo>
                    <a:pt x="2212" y="132"/>
                  </a:lnTo>
                  <a:lnTo>
                    <a:pt x="2218" y="139"/>
                  </a:lnTo>
                  <a:lnTo>
                    <a:pt x="2223" y="145"/>
                  </a:lnTo>
                  <a:lnTo>
                    <a:pt x="3184" y="1110"/>
                  </a:lnTo>
                  <a:lnTo>
                    <a:pt x="86" y="1110"/>
                  </a:lnTo>
                  <a:lnTo>
                    <a:pt x="86" y="1110"/>
                  </a:lnTo>
                  <a:lnTo>
                    <a:pt x="78" y="1110"/>
                  </a:lnTo>
                  <a:lnTo>
                    <a:pt x="69" y="1112"/>
                  </a:lnTo>
                  <a:lnTo>
                    <a:pt x="60" y="1114"/>
                  </a:lnTo>
                  <a:lnTo>
                    <a:pt x="53" y="1117"/>
                  </a:lnTo>
                  <a:lnTo>
                    <a:pt x="45" y="1120"/>
                  </a:lnTo>
                  <a:lnTo>
                    <a:pt x="38" y="1124"/>
                  </a:lnTo>
                  <a:lnTo>
                    <a:pt x="31" y="1130"/>
                  </a:lnTo>
                  <a:lnTo>
                    <a:pt x="26" y="1135"/>
                  </a:lnTo>
                  <a:lnTo>
                    <a:pt x="21" y="1141"/>
                  </a:lnTo>
                  <a:lnTo>
                    <a:pt x="15" y="1147"/>
                  </a:lnTo>
                  <a:lnTo>
                    <a:pt x="11" y="1155"/>
                  </a:lnTo>
                  <a:lnTo>
                    <a:pt x="8" y="1162"/>
                  </a:lnTo>
                  <a:lnTo>
                    <a:pt x="4" y="1170"/>
                  </a:lnTo>
                  <a:lnTo>
                    <a:pt x="2" y="1179"/>
                  </a:lnTo>
                  <a:lnTo>
                    <a:pt x="1" y="1186"/>
                  </a:lnTo>
                  <a:lnTo>
                    <a:pt x="0" y="1196"/>
                  </a:lnTo>
                  <a:lnTo>
                    <a:pt x="0" y="1196"/>
                  </a:lnTo>
                  <a:lnTo>
                    <a:pt x="1" y="1205"/>
                  </a:lnTo>
                  <a:lnTo>
                    <a:pt x="2" y="1212"/>
                  </a:lnTo>
                  <a:lnTo>
                    <a:pt x="4" y="1221"/>
                  </a:lnTo>
                  <a:lnTo>
                    <a:pt x="8" y="1228"/>
                  </a:lnTo>
                  <a:lnTo>
                    <a:pt x="11" y="1236"/>
                  </a:lnTo>
                  <a:lnTo>
                    <a:pt x="15" y="1244"/>
                  </a:lnTo>
                  <a:lnTo>
                    <a:pt x="21" y="1250"/>
                  </a:lnTo>
                  <a:lnTo>
                    <a:pt x="26" y="1255"/>
                  </a:lnTo>
                  <a:lnTo>
                    <a:pt x="31" y="1261"/>
                  </a:lnTo>
                  <a:lnTo>
                    <a:pt x="38" y="1266"/>
                  </a:lnTo>
                  <a:lnTo>
                    <a:pt x="45" y="1271"/>
                  </a:lnTo>
                  <a:lnTo>
                    <a:pt x="53" y="1274"/>
                  </a:lnTo>
                  <a:lnTo>
                    <a:pt x="60" y="1277"/>
                  </a:lnTo>
                  <a:lnTo>
                    <a:pt x="69" y="1279"/>
                  </a:lnTo>
                  <a:lnTo>
                    <a:pt x="78" y="1280"/>
                  </a:lnTo>
                  <a:lnTo>
                    <a:pt x="86" y="1281"/>
                  </a:lnTo>
                  <a:lnTo>
                    <a:pt x="3188" y="1281"/>
                  </a:lnTo>
                  <a:lnTo>
                    <a:pt x="2223" y="2250"/>
                  </a:lnTo>
                  <a:lnTo>
                    <a:pt x="2223" y="2250"/>
                  </a:lnTo>
                  <a:lnTo>
                    <a:pt x="2218" y="2257"/>
                  </a:lnTo>
                  <a:lnTo>
                    <a:pt x="2212" y="2263"/>
                  </a:lnTo>
                  <a:lnTo>
                    <a:pt x="2208" y="2271"/>
                  </a:lnTo>
                  <a:lnTo>
                    <a:pt x="2205" y="2278"/>
                  </a:lnTo>
                  <a:lnTo>
                    <a:pt x="2202" y="2286"/>
                  </a:lnTo>
                  <a:lnTo>
                    <a:pt x="2201" y="2293"/>
                  </a:lnTo>
                  <a:lnTo>
                    <a:pt x="2199" y="2302"/>
                  </a:lnTo>
                  <a:lnTo>
                    <a:pt x="2198" y="2310"/>
                  </a:lnTo>
                  <a:lnTo>
                    <a:pt x="2199" y="2318"/>
                  </a:lnTo>
                  <a:lnTo>
                    <a:pt x="2201" y="2326"/>
                  </a:lnTo>
                  <a:lnTo>
                    <a:pt x="2202" y="2333"/>
                  </a:lnTo>
                  <a:lnTo>
                    <a:pt x="2205" y="2342"/>
                  </a:lnTo>
                  <a:lnTo>
                    <a:pt x="2208" y="2350"/>
                  </a:lnTo>
                  <a:lnTo>
                    <a:pt x="2212" y="2356"/>
                  </a:lnTo>
                  <a:lnTo>
                    <a:pt x="2218" y="2364"/>
                  </a:lnTo>
                  <a:lnTo>
                    <a:pt x="2223" y="2370"/>
                  </a:lnTo>
                  <a:lnTo>
                    <a:pt x="2223" y="2370"/>
                  </a:lnTo>
                  <a:lnTo>
                    <a:pt x="2230" y="2376"/>
                  </a:lnTo>
                  <a:lnTo>
                    <a:pt x="2236" y="2381"/>
                  </a:lnTo>
                  <a:lnTo>
                    <a:pt x="2244" y="2384"/>
                  </a:lnTo>
                  <a:lnTo>
                    <a:pt x="2251" y="2389"/>
                  </a:lnTo>
                  <a:lnTo>
                    <a:pt x="2259" y="2391"/>
                  </a:lnTo>
                  <a:lnTo>
                    <a:pt x="2267" y="2393"/>
                  </a:lnTo>
                  <a:lnTo>
                    <a:pt x="2275" y="2394"/>
                  </a:lnTo>
                  <a:lnTo>
                    <a:pt x="2283" y="2394"/>
                  </a:lnTo>
                  <a:lnTo>
                    <a:pt x="2291" y="2394"/>
                  </a:lnTo>
                  <a:lnTo>
                    <a:pt x="2299" y="2393"/>
                  </a:lnTo>
                  <a:lnTo>
                    <a:pt x="2307" y="2391"/>
                  </a:lnTo>
                  <a:lnTo>
                    <a:pt x="2315" y="2389"/>
                  </a:lnTo>
                  <a:lnTo>
                    <a:pt x="2322" y="2384"/>
                  </a:lnTo>
                  <a:lnTo>
                    <a:pt x="2329" y="2381"/>
                  </a:lnTo>
                  <a:lnTo>
                    <a:pt x="2337" y="2376"/>
                  </a:lnTo>
                  <a:lnTo>
                    <a:pt x="2343" y="2370"/>
                  </a:lnTo>
                  <a:lnTo>
                    <a:pt x="3449" y="1258"/>
                  </a:lnTo>
                  <a:lnTo>
                    <a:pt x="3449" y="1258"/>
                  </a:lnTo>
                  <a:lnTo>
                    <a:pt x="3455" y="1251"/>
                  </a:lnTo>
                  <a:lnTo>
                    <a:pt x="3460" y="1245"/>
                  </a:lnTo>
                  <a:lnTo>
                    <a:pt x="3464" y="1237"/>
                  </a:lnTo>
                  <a:lnTo>
                    <a:pt x="3468" y="1229"/>
                  </a:lnTo>
                  <a:lnTo>
                    <a:pt x="3471" y="1222"/>
                  </a:lnTo>
                  <a:lnTo>
                    <a:pt x="3472" y="1213"/>
                  </a:lnTo>
                  <a:lnTo>
                    <a:pt x="3474" y="1206"/>
                  </a:lnTo>
                  <a:lnTo>
                    <a:pt x="3474" y="1197"/>
                  </a:lnTo>
                  <a:lnTo>
                    <a:pt x="3474" y="1197"/>
                  </a:lnTo>
                  <a:lnTo>
                    <a:pt x="3474" y="1197"/>
                  </a:lnTo>
                  <a:lnTo>
                    <a:pt x="3474" y="1197"/>
                  </a:lnTo>
                  <a:lnTo>
                    <a:pt x="3474" y="1196"/>
                  </a:lnTo>
                  <a:lnTo>
                    <a:pt x="3474" y="1196"/>
                  </a:lnTo>
                  <a:close/>
                </a:path>
              </a:pathLst>
            </a:custGeom>
            <a:grpFill/>
            <a:ln w="22225">
              <a:solidFill>
                <a:schemeClr val="tx1"/>
              </a:solidFill>
            </a:ln>
            <a:extLst/>
          </p:spPr>
          <p:txBody>
            <a:bodyPr vert="horz" wrap="square" lIns="91440" tIns="45720" rIns="91440" bIns="45720" numCol="1" anchor="t" anchorCtr="0" compatLnSpc="1">
              <a:prstTxWarp prst="textNoShape">
                <a:avLst/>
              </a:prstTxWarp>
            </a:bodyPr>
            <a:lstStyle/>
            <a:p>
              <a:endParaRPr lang="en-US" b="1" dirty="0"/>
            </a:p>
          </p:txBody>
        </p:sp>
        <p:sp>
          <p:nvSpPr>
            <p:cNvPr id="18" name="Freeform 5"/>
            <p:cNvSpPr>
              <a:spLocks/>
            </p:cNvSpPr>
            <p:nvPr/>
          </p:nvSpPr>
          <p:spPr bwMode="auto">
            <a:xfrm flipH="1">
              <a:off x="1953995" y="4011577"/>
              <a:ext cx="612775" cy="422275"/>
            </a:xfrm>
            <a:custGeom>
              <a:avLst/>
              <a:gdLst>
                <a:gd name="T0" fmla="*/ 3473 w 3474"/>
                <a:gd name="T1" fmla="*/ 1185 h 2394"/>
                <a:gd name="T2" fmla="*/ 3464 w 3474"/>
                <a:gd name="T3" fmla="*/ 1156 h 2394"/>
                <a:gd name="T4" fmla="*/ 3447 w 3474"/>
                <a:gd name="T5" fmla="*/ 1133 h 2394"/>
                <a:gd name="T6" fmla="*/ 2343 w 3474"/>
                <a:gd name="T7" fmla="*/ 25 h 2394"/>
                <a:gd name="T8" fmla="*/ 2322 w 3474"/>
                <a:gd name="T9" fmla="*/ 10 h 2394"/>
                <a:gd name="T10" fmla="*/ 2299 w 3474"/>
                <a:gd name="T11" fmla="*/ 2 h 2394"/>
                <a:gd name="T12" fmla="*/ 2275 w 3474"/>
                <a:gd name="T13" fmla="*/ 1 h 2394"/>
                <a:gd name="T14" fmla="*/ 2251 w 3474"/>
                <a:gd name="T15" fmla="*/ 6 h 2394"/>
                <a:gd name="T16" fmla="*/ 2230 w 3474"/>
                <a:gd name="T17" fmla="*/ 19 h 2394"/>
                <a:gd name="T18" fmla="*/ 2218 w 3474"/>
                <a:gd name="T19" fmla="*/ 31 h 2394"/>
                <a:gd name="T20" fmla="*/ 2205 w 3474"/>
                <a:gd name="T21" fmla="*/ 53 h 2394"/>
                <a:gd name="T22" fmla="*/ 2199 w 3474"/>
                <a:gd name="T23" fmla="*/ 77 h 2394"/>
                <a:gd name="T24" fmla="*/ 2201 w 3474"/>
                <a:gd name="T25" fmla="*/ 102 h 2394"/>
                <a:gd name="T26" fmla="*/ 2208 w 3474"/>
                <a:gd name="T27" fmla="*/ 124 h 2394"/>
                <a:gd name="T28" fmla="*/ 2223 w 3474"/>
                <a:gd name="T29" fmla="*/ 145 h 2394"/>
                <a:gd name="T30" fmla="*/ 86 w 3474"/>
                <a:gd name="T31" fmla="*/ 1110 h 2394"/>
                <a:gd name="T32" fmla="*/ 60 w 3474"/>
                <a:gd name="T33" fmla="*/ 1114 h 2394"/>
                <a:gd name="T34" fmla="*/ 38 w 3474"/>
                <a:gd name="T35" fmla="*/ 1124 h 2394"/>
                <a:gd name="T36" fmla="*/ 21 w 3474"/>
                <a:gd name="T37" fmla="*/ 1141 h 2394"/>
                <a:gd name="T38" fmla="*/ 8 w 3474"/>
                <a:gd name="T39" fmla="*/ 1162 h 2394"/>
                <a:gd name="T40" fmla="*/ 1 w 3474"/>
                <a:gd name="T41" fmla="*/ 1186 h 2394"/>
                <a:gd name="T42" fmla="*/ 1 w 3474"/>
                <a:gd name="T43" fmla="*/ 1205 h 2394"/>
                <a:gd name="T44" fmla="*/ 8 w 3474"/>
                <a:gd name="T45" fmla="*/ 1228 h 2394"/>
                <a:gd name="T46" fmla="*/ 21 w 3474"/>
                <a:gd name="T47" fmla="*/ 1250 h 2394"/>
                <a:gd name="T48" fmla="*/ 38 w 3474"/>
                <a:gd name="T49" fmla="*/ 1266 h 2394"/>
                <a:gd name="T50" fmla="*/ 60 w 3474"/>
                <a:gd name="T51" fmla="*/ 1277 h 2394"/>
                <a:gd name="T52" fmla="*/ 86 w 3474"/>
                <a:gd name="T53" fmla="*/ 1281 h 2394"/>
                <a:gd name="T54" fmla="*/ 2223 w 3474"/>
                <a:gd name="T55" fmla="*/ 2250 h 2394"/>
                <a:gd name="T56" fmla="*/ 2208 w 3474"/>
                <a:gd name="T57" fmla="*/ 2271 h 2394"/>
                <a:gd name="T58" fmla="*/ 2201 w 3474"/>
                <a:gd name="T59" fmla="*/ 2293 h 2394"/>
                <a:gd name="T60" fmla="*/ 2199 w 3474"/>
                <a:gd name="T61" fmla="*/ 2318 h 2394"/>
                <a:gd name="T62" fmla="*/ 2205 w 3474"/>
                <a:gd name="T63" fmla="*/ 2342 h 2394"/>
                <a:gd name="T64" fmla="*/ 2218 w 3474"/>
                <a:gd name="T65" fmla="*/ 2364 h 2394"/>
                <a:gd name="T66" fmla="*/ 2230 w 3474"/>
                <a:gd name="T67" fmla="*/ 2376 h 2394"/>
                <a:gd name="T68" fmla="*/ 2251 w 3474"/>
                <a:gd name="T69" fmla="*/ 2389 h 2394"/>
                <a:gd name="T70" fmla="*/ 2275 w 3474"/>
                <a:gd name="T71" fmla="*/ 2394 h 2394"/>
                <a:gd name="T72" fmla="*/ 2299 w 3474"/>
                <a:gd name="T73" fmla="*/ 2393 h 2394"/>
                <a:gd name="T74" fmla="*/ 2322 w 3474"/>
                <a:gd name="T75" fmla="*/ 2384 h 2394"/>
                <a:gd name="T76" fmla="*/ 2343 w 3474"/>
                <a:gd name="T77" fmla="*/ 2370 h 2394"/>
                <a:gd name="T78" fmla="*/ 3455 w 3474"/>
                <a:gd name="T79" fmla="*/ 1251 h 2394"/>
                <a:gd name="T80" fmla="*/ 3468 w 3474"/>
                <a:gd name="T81" fmla="*/ 1229 h 2394"/>
                <a:gd name="T82" fmla="*/ 3474 w 3474"/>
                <a:gd name="T83" fmla="*/ 1206 h 2394"/>
                <a:gd name="T84" fmla="*/ 3474 w 3474"/>
                <a:gd name="T85" fmla="*/ 1197 h 2394"/>
                <a:gd name="T86" fmla="*/ 3474 w 3474"/>
                <a:gd name="T87" fmla="*/ 1196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74" h="2394">
                  <a:moveTo>
                    <a:pt x="3474" y="1196"/>
                  </a:moveTo>
                  <a:lnTo>
                    <a:pt x="3474" y="1196"/>
                  </a:lnTo>
                  <a:lnTo>
                    <a:pt x="3473" y="1185"/>
                  </a:lnTo>
                  <a:lnTo>
                    <a:pt x="3472" y="1175"/>
                  </a:lnTo>
                  <a:lnTo>
                    <a:pt x="3469" y="1166"/>
                  </a:lnTo>
                  <a:lnTo>
                    <a:pt x="3464" y="1156"/>
                  </a:lnTo>
                  <a:lnTo>
                    <a:pt x="3459" y="1148"/>
                  </a:lnTo>
                  <a:lnTo>
                    <a:pt x="3453" y="1140"/>
                  </a:lnTo>
                  <a:lnTo>
                    <a:pt x="3447" y="1133"/>
                  </a:lnTo>
                  <a:lnTo>
                    <a:pt x="3439" y="1127"/>
                  </a:lnTo>
                  <a:lnTo>
                    <a:pt x="2343" y="25"/>
                  </a:lnTo>
                  <a:lnTo>
                    <a:pt x="2343" y="25"/>
                  </a:lnTo>
                  <a:lnTo>
                    <a:pt x="2337" y="19"/>
                  </a:lnTo>
                  <a:lnTo>
                    <a:pt x="2329" y="14"/>
                  </a:lnTo>
                  <a:lnTo>
                    <a:pt x="2322" y="10"/>
                  </a:lnTo>
                  <a:lnTo>
                    <a:pt x="2315" y="6"/>
                  </a:lnTo>
                  <a:lnTo>
                    <a:pt x="2307" y="4"/>
                  </a:lnTo>
                  <a:lnTo>
                    <a:pt x="2299" y="2"/>
                  </a:lnTo>
                  <a:lnTo>
                    <a:pt x="2291" y="1"/>
                  </a:lnTo>
                  <a:lnTo>
                    <a:pt x="2283" y="0"/>
                  </a:lnTo>
                  <a:lnTo>
                    <a:pt x="2275" y="1"/>
                  </a:lnTo>
                  <a:lnTo>
                    <a:pt x="2267" y="2"/>
                  </a:lnTo>
                  <a:lnTo>
                    <a:pt x="2259" y="4"/>
                  </a:lnTo>
                  <a:lnTo>
                    <a:pt x="2251" y="6"/>
                  </a:lnTo>
                  <a:lnTo>
                    <a:pt x="2244" y="10"/>
                  </a:lnTo>
                  <a:lnTo>
                    <a:pt x="2236" y="14"/>
                  </a:lnTo>
                  <a:lnTo>
                    <a:pt x="2230" y="19"/>
                  </a:lnTo>
                  <a:lnTo>
                    <a:pt x="2223" y="25"/>
                  </a:lnTo>
                  <a:lnTo>
                    <a:pt x="2223" y="25"/>
                  </a:lnTo>
                  <a:lnTo>
                    <a:pt x="2218" y="31"/>
                  </a:lnTo>
                  <a:lnTo>
                    <a:pt x="2212" y="39"/>
                  </a:lnTo>
                  <a:lnTo>
                    <a:pt x="2208" y="45"/>
                  </a:lnTo>
                  <a:lnTo>
                    <a:pt x="2205" y="53"/>
                  </a:lnTo>
                  <a:lnTo>
                    <a:pt x="2202" y="61"/>
                  </a:lnTo>
                  <a:lnTo>
                    <a:pt x="2201" y="69"/>
                  </a:lnTo>
                  <a:lnTo>
                    <a:pt x="2199" y="77"/>
                  </a:lnTo>
                  <a:lnTo>
                    <a:pt x="2198" y="86"/>
                  </a:lnTo>
                  <a:lnTo>
                    <a:pt x="2199" y="93"/>
                  </a:lnTo>
                  <a:lnTo>
                    <a:pt x="2201" y="102"/>
                  </a:lnTo>
                  <a:lnTo>
                    <a:pt x="2202" y="109"/>
                  </a:lnTo>
                  <a:lnTo>
                    <a:pt x="2205" y="117"/>
                  </a:lnTo>
                  <a:lnTo>
                    <a:pt x="2208" y="124"/>
                  </a:lnTo>
                  <a:lnTo>
                    <a:pt x="2212" y="132"/>
                  </a:lnTo>
                  <a:lnTo>
                    <a:pt x="2218" y="139"/>
                  </a:lnTo>
                  <a:lnTo>
                    <a:pt x="2223" y="145"/>
                  </a:lnTo>
                  <a:lnTo>
                    <a:pt x="3184" y="1110"/>
                  </a:lnTo>
                  <a:lnTo>
                    <a:pt x="86" y="1110"/>
                  </a:lnTo>
                  <a:lnTo>
                    <a:pt x="86" y="1110"/>
                  </a:lnTo>
                  <a:lnTo>
                    <a:pt x="78" y="1110"/>
                  </a:lnTo>
                  <a:lnTo>
                    <a:pt x="69" y="1112"/>
                  </a:lnTo>
                  <a:lnTo>
                    <a:pt x="60" y="1114"/>
                  </a:lnTo>
                  <a:lnTo>
                    <a:pt x="53" y="1117"/>
                  </a:lnTo>
                  <a:lnTo>
                    <a:pt x="45" y="1120"/>
                  </a:lnTo>
                  <a:lnTo>
                    <a:pt x="38" y="1124"/>
                  </a:lnTo>
                  <a:lnTo>
                    <a:pt x="31" y="1130"/>
                  </a:lnTo>
                  <a:lnTo>
                    <a:pt x="26" y="1135"/>
                  </a:lnTo>
                  <a:lnTo>
                    <a:pt x="21" y="1141"/>
                  </a:lnTo>
                  <a:lnTo>
                    <a:pt x="15" y="1147"/>
                  </a:lnTo>
                  <a:lnTo>
                    <a:pt x="11" y="1155"/>
                  </a:lnTo>
                  <a:lnTo>
                    <a:pt x="8" y="1162"/>
                  </a:lnTo>
                  <a:lnTo>
                    <a:pt x="4" y="1170"/>
                  </a:lnTo>
                  <a:lnTo>
                    <a:pt x="2" y="1179"/>
                  </a:lnTo>
                  <a:lnTo>
                    <a:pt x="1" y="1186"/>
                  </a:lnTo>
                  <a:lnTo>
                    <a:pt x="0" y="1196"/>
                  </a:lnTo>
                  <a:lnTo>
                    <a:pt x="0" y="1196"/>
                  </a:lnTo>
                  <a:lnTo>
                    <a:pt x="1" y="1205"/>
                  </a:lnTo>
                  <a:lnTo>
                    <a:pt x="2" y="1212"/>
                  </a:lnTo>
                  <a:lnTo>
                    <a:pt x="4" y="1221"/>
                  </a:lnTo>
                  <a:lnTo>
                    <a:pt x="8" y="1228"/>
                  </a:lnTo>
                  <a:lnTo>
                    <a:pt x="11" y="1236"/>
                  </a:lnTo>
                  <a:lnTo>
                    <a:pt x="15" y="1244"/>
                  </a:lnTo>
                  <a:lnTo>
                    <a:pt x="21" y="1250"/>
                  </a:lnTo>
                  <a:lnTo>
                    <a:pt x="26" y="1255"/>
                  </a:lnTo>
                  <a:lnTo>
                    <a:pt x="31" y="1261"/>
                  </a:lnTo>
                  <a:lnTo>
                    <a:pt x="38" y="1266"/>
                  </a:lnTo>
                  <a:lnTo>
                    <a:pt x="45" y="1271"/>
                  </a:lnTo>
                  <a:lnTo>
                    <a:pt x="53" y="1274"/>
                  </a:lnTo>
                  <a:lnTo>
                    <a:pt x="60" y="1277"/>
                  </a:lnTo>
                  <a:lnTo>
                    <a:pt x="69" y="1279"/>
                  </a:lnTo>
                  <a:lnTo>
                    <a:pt x="78" y="1280"/>
                  </a:lnTo>
                  <a:lnTo>
                    <a:pt x="86" y="1281"/>
                  </a:lnTo>
                  <a:lnTo>
                    <a:pt x="3188" y="1281"/>
                  </a:lnTo>
                  <a:lnTo>
                    <a:pt x="2223" y="2250"/>
                  </a:lnTo>
                  <a:lnTo>
                    <a:pt x="2223" y="2250"/>
                  </a:lnTo>
                  <a:lnTo>
                    <a:pt x="2218" y="2257"/>
                  </a:lnTo>
                  <a:lnTo>
                    <a:pt x="2212" y="2263"/>
                  </a:lnTo>
                  <a:lnTo>
                    <a:pt x="2208" y="2271"/>
                  </a:lnTo>
                  <a:lnTo>
                    <a:pt x="2205" y="2278"/>
                  </a:lnTo>
                  <a:lnTo>
                    <a:pt x="2202" y="2286"/>
                  </a:lnTo>
                  <a:lnTo>
                    <a:pt x="2201" y="2293"/>
                  </a:lnTo>
                  <a:lnTo>
                    <a:pt x="2199" y="2302"/>
                  </a:lnTo>
                  <a:lnTo>
                    <a:pt x="2198" y="2310"/>
                  </a:lnTo>
                  <a:lnTo>
                    <a:pt x="2199" y="2318"/>
                  </a:lnTo>
                  <a:lnTo>
                    <a:pt x="2201" y="2326"/>
                  </a:lnTo>
                  <a:lnTo>
                    <a:pt x="2202" y="2333"/>
                  </a:lnTo>
                  <a:lnTo>
                    <a:pt x="2205" y="2342"/>
                  </a:lnTo>
                  <a:lnTo>
                    <a:pt x="2208" y="2350"/>
                  </a:lnTo>
                  <a:lnTo>
                    <a:pt x="2212" y="2356"/>
                  </a:lnTo>
                  <a:lnTo>
                    <a:pt x="2218" y="2364"/>
                  </a:lnTo>
                  <a:lnTo>
                    <a:pt x="2223" y="2370"/>
                  </a:lnTo>
                  <a:lnTo>
                    <a:pt x="2223" y="2370"/>
                  </a:lnTo>
                  <a:lnTo>
                    <a:pt x="2230" y="2376"/>
                  </a:lnTo>
                  <a:lnTo>
                    <a:pt x="2236" y="2381"/>
                  </a:lnTo>
                  <a:lnTo>
                    <a:pt x="2244" y="2384"/>
                  </a:lnTo>
                  <a:lnTo>
                    <a:pt x="2251" y="2389"/>
                  </a:lnTo>
                  <a:lnTo>
                    <a:pt x="2259" y="2391"/>
                  </a:lnTo>
                  <a:lnTo>
                    <a:pt x="2267" y="2393"/>
                  </a:lnTo>
                  <a:lnTo>
                    <a:pt x="2275" y="2394"/>
                  </a:lnTo>
                  <a:lnTo>
                    <a:pt x="2283" y="2394"/>
                  </a:lnTo>
                  <a:lnTo>
                    <a:pt x="2291" y="2394"/>
                  </a:lnTo>
                  <a:lnTo>
                    <a:pt x="2299" y="2393"/>
                  </a:lnTo>
                  <a:lnTo>
                    <a:pt x="2307" y="2391"/>
                  </a:lnTo>
                  <a:lnTo>
                    <a:pt x="2315" y="2389"/>
                  </a:lnTo>
                  <a:lnTo>
                    <a:pt x="2322" y="2384"/>
                  </a:lnTo>
                  <a:lnTo>
                    <a:pt x="2329" y="2381"/>
                  </a:lnTo>
                  <a:lnTo>
                    <a:pt x="2337" y="2376"/>
                  </a:lnTo>
                  <a:lnTo>
                    <a:pt x="2343" y="2370"/>
                  </a:lnTo>
                  <a:lnTo>
                    <a:pt x="3449" y="1258"/>
                  </a:lnTo>
                  <a:lnTo>
                    <a:pt x="3449" y="1258"/>
                  </a:lnTo>
                  <a:lnTo>
                    <a:pt x="3455" y="1251"/>
                  </a:lnTo>
                  <a:lnTo>
                    <a:pt x="3460" y="1245"/>
                  </a:lnTo>
                  <a:lnTo>
                    <a:pt x="3464" y="1237"/>
                  </a:lnTo>
                  <a:lnTo>
                    <a:pt x="3468" y="1229"/>
                  </a:lnTo>
                  <a:lnTo>
                    <a:pt x="3471" y="1222"/>
                  </a:lnTo>
                  <a:lnTo>
                    <a:pt x="3472" y="1213"/>
                  </a:lnTo>
                  <a:lnTo>
                    <a:pt x="3474" y="1206"/>
                  </a:lnTo>
                  <a:lnTo>
                    <a:pt x="3474" y="1197"/>
                  </a:lnTo>
                  <a:lnTo>
                    <a:pt x="3474" y="1197"/>
                  </a:lnTo>
                  <a:lnTo>
                    <a:pt x="3474" y="1197"/>
                  </a:lnTo>
                  <a:lnTo>
                    <a:pt x="3474" y="1197"/>
                  </a:lnTo>
                  <a:lnTo>
                    <a:pt x="3474" y="1196"/>
                  </a:lnTo>
                  <a:lnTo>
                    <a:pt x="3474" y="1196"/>
                  </a:lnTo>
                  <a:close/>
                </a:path>
              </a:pathLst>
            </a:custGeom>
            <a:grpFill/>
            <a:ln w="22225">
              <a:solidFill>
                <a:schemeClr val="tx1"/>
              </a:solidFill>
            </a:ln>
            <a:extLst/>
          </p:spPr>
          <p:txBody>
            <a:bodyPr vert="horz" wrap="square" lIns="91440" tIns="45720" rIns="91440" bIns="45720" numCol="1" anchor="t" anchorCtr="0" compatLnSpc="1">
              <a:prstTxWarp prst="textNoShape">
                <a:avLst/>
              </a:prstTxWarp>
            </a:bodyPr>
            <a:lstStyle/>
            <a:p>
              <a:endParaRPr lang="en-US" b="1" dirty="0"/>
            </a:p>
          </p:txBody>
        </p:sp>
      </p:grpSp>
      <p:sp>
        <p:nvSpPr>
          <p:cNvPr id="19" name="Rectangle 18"/>
          <p:cNvSpPr/>
          <p:nvPr/>
        </p:nvSpPr>
        <p:spPr>
          <a:xfrm>
            <a:off x="4593040" y="2206981"/>
            <a:ext cx="1694207" cy="3238101"/>
          </a:xfrm>
          <a:prstGeom prst="rect">
            <a:avLst/>
          </a:prstGeom>
          <a:solidFill>
            <a:srgbClr val="FD7F41">
              <a:alpha val="67000"/>
            </a:srgbClr>
          </a:solidFill>
          <a:ln w="2222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0" name="Rectangle 19"/>
          <p:cNvSpPr/>
          <p:nvPr/>
        </p:nvSpPr>
        <p:spPr>
          <a:xfrm>
            <a:off x="6989605" y="2206981"/>
            <a:ext cx="1694207" cy="3238101"/>
          </a:xfrm>
          <a:prstGeom prst="rect">
            <a:avLst/>
          </a:prstGeom>
          <a:solidFill>
            <a:srgbClr val="FD7F41">
              <a:alpha val="67000"/>
            </a:srgbClr>
          </a:solidFill>
          <a:ln w="2222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1" name="Rectangle 20"/>
          <p:cNvSpPr/>
          <p:nvPr/>
        </p:nvSpPr>
        <p:spPr>
          <a:xfrm>
            <a:off x="4607710" y="2256370"/>
            <a:ext cx="1619772" cy="3139321"/>
          </a:xfrm>
          <a:prstGeom prst="rect">
            <a:avLst/>
          </a:prstGeom>
        </p:spPr>
        <p:txBody>
          <a:bodyPr wrap="square">
            <a:spAutoFit/>
          </a:bodyPr>
          <a:lstStyle/>
          <a:p>
            <a:r>
              <a:rPr lang="en-US" b="1" strike="sngStrike" dirty="0">
                <a:solidFill>
                  <a:srgbClr val="FF0000"/>
                </a:solidFill>
              </a:rPr>
              <a:t>(555) 404-5432</a:t>
            </a:r>
          </a:p>
          <a:p>
            <a:r>
              <a:rPr lang="en-US" dirty="0"/>
              <a:t>(340) 522-0909</a:t>
            </a:r>
          </a:p>
          <a:p>
            <a:r>
              <a:rPr lang="en-US" dirty="0"/>
              <a:t>(533) 286-2673</a:t>
            </a:r>
          </a:p>
          <a:p>
            <a:r>
              <a:rPr lang="en-US" dirty="0"/>
              <a:t>(557) 408-9237</a:t>
            </a:r>
          </a:p>
          <a:p>
            <a:r>
              <a:rPr lang="en-US" dirty="0"/>
              <a:t>(833) 205-1586</a:t>
            </a:r>
          </a:p>
          <a:p>
            <a:r>
              <a:rPr lang="en-US" dirty="0"/>
              <a:t>(714) 157-8197</a:t>
            </a:r>
          </a:p>
          <a:p>
            <a:r>
              <a:rPr lang="en-US" dirty="0"/>
              <a:t>(327) 336-9384</a:t>
            </a:r>
          </a:p>
          <a:p>
            <a:r>
              <a:rPr lang="en-US" b="1" strike="sngStrike" dirty="0">
                <a:solidFill>
                  <a:srgbClr val="FF0000"/>
                </a:solidFill>
              </a:rPr>
              <a:t>(755) 780-3562</a:t>
            </a:r>
          </a:p>
          <a:p>
            <a:r>
              <a:rPr lang="en-US" b="1" strike="sngStrike" dirty="0">
                <a:solidFill>
                  <a:srgbClr val="FF0000"/>
                </a:solidFill>
              </a:rPr>
              <a:t>(617) 707-8169</a:t>
            </a:r>
          </a:p>
          <a:p>
            <a:r>
              <a:rPr lang="en-US" dirty="0"/>
              <a:t>(384) 064-8617</a:t>
            </a:r>
          </a:p>
          <a:p>
            <a:r>
              <a:rPr lang="en-US" dirty="0"/>
              <a:t>(821) 398-5325</a:t>
            </a:r>
          </a:p>
        </p:txBody>
      </p:sp>
      <p:sp>
        <p:nvSpPr>
          <p:cNvPr id="22" name="Rectangle 21"/>
          <p:cNvSpPr/>
          <p:nvPr/>
        </p:nvSpPr>
        <p:spPr>
          <a:xfrm>
            <a:off x="6989605" y="2256370"/>
            <a:ext cx="1652371" cy="3416320"/>
          </a:xfrm>
          <a:prstGeom prst="rect">
            <a:avLst/>
          </a:prstGeom>
        </p:spPr>
        <p:txBody>
          <a:bodyPr wrap="square">
            <a:spAutoFit/>
          </a:bodyPr>
          <a:lstStyle/>
          <a:p>
            <a:r>
              <a:rPr lang="en-US" dirty="0"/>
              <a:t>(679) 591-6797</a:t>
            </a:r>
          </a:p>
          <a:p>
            <a:r>
              <a:rPr lang="en-US" dirty="0"/>
              <a:t>(607) 941-1063</a:t>
            </a:r>
          </a:p>
          <a:p>
            <a:r>
              <a:rPr lang="en-US" dirty="0"/>
              <a:t>(266) 638-7017</a:t>
            </a:r>
          </a:p>
          <a:p>
            <a:r>
              <a:rPr lang="en-US" dirty="0"/>
              <a:t>(531) 397-0947</a:t>
            </a:r>
          </a:p>
          <a:p>
            <a:r>
              <a:rPr lang="en-US" dirty="0"/>
              <a:t>(497) 720-6579</a:t>
            </a:r>
          </a:p>
          <a:p>
            <a:r>
              <a:rPr lang="en-US" dirty="0"/>
              <a:t>(888) 033-4431</a:t>
            </a:r>
          </a:p>
          <a:p>
            <a:r>
              <a:rPr lang="en-US" b="1" dirty="0">
                <a:solidFill>
                  <a:srgbClr val="FF0000"/>
                </a:solidFill>
              </a:rPr>
              <a:t>(555) 404-5432</a:t>
            </a:r>
          </a:p>
          <a:p>
            <a:r>
              <a:rPr lang="en-US" b="1" dirty="0">
                <a:solidFill>
                  <a:srgbClr val="FF0000"/>
                </a:solidFill>
              </a:rPr>
              <a:t>(755) 780-3562</a:t>
            </a:r>
          </a:p>
          <a:p>
            <a:r>
              <a:rPr lang="en-US" dirty="0"/>
              <a:t>(511) 940-9307</a:t>
            </a:r>
          </a:p>
          <a:p>
            <a:r>
              <a:rPr lang="en-US" dirty="0"/>
              <a:t>(751) 447-9267</a:t>
            </a:r>
          </a:p>
          <a:p>
            <a:r>
              <a:rPr lang="en-US" b="1" dirty="0">
                <a:solidFill>
                  <a:srgbClr val="FF0000"/>
                </a:solidFill>
              </a:rPr>
              <a:t>(617) 707-8169</a:t>
            </a:r>
          </a:p>
          <a:p>
            <a:endParaRPr lang="en-US" dirty="0"/>
          </a:p>
        </p:txBody>
      </p:sp>
    </p:spTree>
    <p:extLst>
      <p:ext uri="{BB962C8B-B14F-4D97-AF65-F5344CB8AC3E}">
        <p14:creationId xmlns:p14="http://schemas.microsoft.com/office/powerpoint/2010/main" val="38713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970948"/>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Scenario 3:</a:t>
            </a:r>
          </a:p>
          <a:p>
            <a:r>
              <a:rPr lang="en-US" dirty="0"/>
              <a:t>School or District Emergency</a:t>
            </a:r>
          </a:p>
        </p:txBody>
      </p:sp>
      <p:sp>
        <p:nvSpPr>
          <p:cNvPr id="4" name="Content Placeholder 2"/>
          <p:cNvSpPr txBox="1">
            <a:spLocks/>
          </p:cNvSpPr>
          <p:nvPr/>
        </p:nvSpPr>
        <p:spPr>
          <a:xfrm>
            <a:off x="569059" y="2206983"/>
            <a:ext cx="4002941" cy="3865571"/>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No one expects a crisis to occur, but when one does you need to reach everyone – and fast</a:t>
            </a:r>
            <a:r>
              <a:rPr lang="en-US" dirty="0" smtClean="0"/>
              <a:t>!</a:t>
            </a:r>
          </a:p>
          <a:p>
            <a:pPr marL="0" indent="0">
              <a:buNone/>
            </a:pPr>
            <a:endParaRPr lang="en-US" dirty="0"/>
          </a:p>
          <a:p>
            <a:pPr marL="0" indent="0">
              <a:buNone/>
            </a:pPr>
            <a:r>
              <a:rPr lang="en-US" dirty="0" smtClean="0"/>
              <a:t>TCPA does not impact emergency messaging, or messaging that relates to the health or safety of the consumer.</a:t>
            </a:r>
            <a:endParaRPr lang="en-US" dirty="0"/>
          </a:p>
          <a:p>
            <a:pPr marL="0" indent="0">
              <a:buNone/>
            </a:pP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8503" t="7197" r="54926" b="63664"/>
          <a:stretch/>
        </p:blipFill>
        <p:spPr>
          <a:xfrm>
            <a:off x="4724398" y="2287170"/>
            <a:ext cx="1199539" cy="147498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6735" t="39495" r="53159" b="32384"/>
          <a:stretch/>
        </p:blipFill>
        <p:spPr>
          <a:xfrm>
            <a:off x="5995552" y="4024154"/>
            <a:ext cx="1301632" cy="127302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8438" t="68880"/>
          <a:stretch/>
        </p:blipFill>
        <p:spPr>
          <a:xfrm>
            <a:off x="7217090" y="2287170"/>
            <a:ext cx="1560818" cy="1575297"/>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9984" t="38863" r="2339" b="33016"/>
          <a:stretch/>
        </p:blipFill>
        <p:spPr>
          <a:xfrm>
            <a:off x="7357745" y="3968078"/>
            <a:ext cx="1279508" cy="1423453"/>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303" t="73619" r="78347" b="2684"/>
          <a:stretch/>
        </p:blipFill>
        <p:spPr>
          <a:xfrm>
            <a:off x="6021868" y="2391722"/>
            <a:ext cx="1249000" cy="1265878"/>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9165" t="72987" r="53821"/>
          <a:stretch/>
        </p:blipFill>
        <p:spPr>
          <a:xfrm>
            <a:off x="4708405" y="3968078"/>
            <a:ext cx="1231527" cy="1367377"/>
          </a:xfrm>
          <a:prstGeom prst="rect">
            <a:avLst/>
          </a:prstGeom>
        </p:spPr>
      </p:pic>
    </p:spTree>
    <p:extLst>
      <p:ext uri="{BB962C8B-B14F-4D97-AF65-F5344CB8AC3E}">
        <p14:creationId xmlns:p14="http://schemas.microsoft.com/office/powerpoint/2010/main" val="76293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a:t>
            </a:r>
          </a:p>
        </p:txBody>
      </p:sp>
      <p:grpSp>
        <p:nvGrpSpPr>
          <p:cNvPr id="4" name="Group 3"/>
          <p:cNvGrpSpPr/>
          <p:nvPr/>
        </p:nvGrpSpPr>
        <p:grpSpPr>
          <a:xfrm>
            <a:off x="3538452" y="671894"/>
            <a:ext cx="5281351" cy="1067389"/>
            <a:chOff x="312614" y="1544637"/>
            <a:chExt cx="2746753" cy="1067389"/>
          </a:xfrm>
        </p:grpSpPr>
        <p:sp>
          <p:nvSpPr>
            <p:cNvPr id="5" name="Rectangle 4"/>
            <p:cNvSpPr/>
            <p:nvPr/>
          </p:nvSpPr>
          <p:spPr>
            <a:xfrm>
              <a:off x="312614" y="1681798"/>
              <a:ext cx="2746753" cy="930228"/>
            </a:xfrm>
            <a:prstGeom prst="rect">
              <a:avLst/>
            </a:prstGeom>
            <a:solidFill>
              <a:schemeClr val="bg1"/>
            </a:solidFill>
            <a:ln w="12700" cap="sq">
              <a:noFill/>
              <a:miter lim="800000"/>
            </a:ln>
          </p:spPr>
          <p:txBody>
            <a:bodyPr wrap="square" lIns="137160" tIns="137160" rIns="137160" bIns="137160" rtlCol="0">
              <a:noAutofit/>
            </a:bodyPr>
            <a:lstStyle/>
            <a:p>
              <a:r>
                <a:rPr lang="en-US" dirty="0">
                  <a:latin typeface="+mj-lt"/>
                </a:rPr>
                <a:t>What is the TCPA?</a:t>
              </a:r>
            </a:p>
            <a:p>
              <a:r>
                <a:rPr lang="en-US" sz="1400" i="1" dirty="0"/>
                <a:t>A short overview of the Telephone Consumer Protection Act.</a:t>
              </a:r>
            </a:p>
          </p:txBody>
        </p:sp>
        <p:sp>
          <p:nvSpPr>
            <p:cNvPr id="6" name="Rectangle 5"/>
            <p:cNvSpPr/>
            <p:nvPr/>
          </p:nvSpPr>
          <p:spPr>
            <a:xfrm>
              <a:off x="312614" y="1544637"/>
              <a:ext cx="2746753" cy="137160"/>
            </a:xfrm>
            <a:prstGeom prst="rect">
              <a:avLst/>
            </a:prstGeom>
            <a:solidFill>
              <a:schemeClr val="accent1"/>
            </a:solidFill>
            <a:ln w="12700" cap="sq">
              <a:noFill/>
              <a:miter lim="800000"/>
            </a:ln>
          </p:spPr>
          <p:txBody>
            <a:bodyPr wrap="square" lIns="137160" tIns="137160" rIns="137160" bIns="137160" rtlCol="0">
              <a:noAutofit/>
            </a:bodyPr>
            <a:lstStyle/>
            <a:p>
              <a:endParaRPr lang="en-US" dirty="0">
                <a:latin typeface="+mj-lt"/>
              </a:endParaRPr>
            </a:p>
          </p:txBody>
        </p:sp>
      </p:grpSp>
      <p:grpSp>
        <p:nvGrpSpPr>
          <p:cNvPr id="7" name="Group 6"/>
          <p:cNvGrpSpPr/>
          <p:nvPr/>
        </p:nvGrpSpPr>
        <p:grpSpPr>
          <a:xfrm>
            <a:off x="3538452" y="1876443"/>
            <a:ext cx="5281351" cy="1067389"/>
            <a:chOff x="312614" y="1544637"/>
            <a:chExt cx="2746753" cy="1067389"/>
          </a:xfrm>
        </p:grpSpPr>
        <p:sp>
          <p:nvSpPr>
            <p:cNvPr id="8" name="Rectangle 7"/>
            <p:cNvSpPr/>
            <p:nvPr/>
          </p:nvSpPr>
          <p:spPr>
            <a:xfrm>
              <a:off x="312614" y="1681798"/>
              <a:ext cx="2746753" cy="930228"/>
            </a:xfrm>
            <a:prstGeom prst="rect">
              <a:avLst/>
            </a:prstGeom>
            <a:solidFill>
              <a:schemeClr val="bg1"/>
            </a:solidFill>
            <a:ln w="12700" cap="sq">
              <a:noFill/>
              <a:miter lim="800000"/>
            </a:ln>
          </p:spPr>
          <p:txBody>
            <a:bodyPr wrap="square" lIns="137160" tIns="137160" rIns="137160" bIns="137160" rtlCol="0">
              <a:noAutofit/>
            </a:bodyPr>
            <a:lstStyle/>
            <a:p>
              <a:r>
                <a:rPr lang="en-US" dirty="0">
                  <a:latin typeface="+mj-lt"/>
                </a:rPr>
                <a:t>How does TCPA impact schools?</a:t>
              </a:r>
            </a:p>
            <a:p>
              <a:r>
                <a:rPr lang="en-US" sz="1400" i="1" dirty="0"/>
                <a:t>What you need to do in order to stay compliant with new regulations.</a:t>
              </a:r>
            </a:p>
            <a:p>
              <a:endParaRPr lang="en-US" dirty="0">
                <a:latin typeface="+mj-lt"/>
              </a:endParaRPr>
            </a:p>
            <a:p>
              <a:endParaRPr lang="en-US" dirty="0">
                <a:latin typeface="+mj-lt"/>
              </a:endParaRPr>
            </a:p>
          </p:txBody>
        </p:sp>
        <p:sp>
          <p:nvSpPr>
            <p:cNvPr id="9" name="Rectangle 8"/>
            <p:cNvSpPr/>
            <p:nvPr/>
          </p:nvSpPr>
          <p:spPr>
            <a:xfrm>
              <a:off x="312614" y="1544637"/>
              <a:ext cx="2746753" cy="137160"/>
            </a:xfrm>
            <a:prstGeom prst="rect">
              <a:avLst/>
            </a:prstGeom>
            <a:solidFill>
              <a:schemeClr val="accent2"/>
            </a:solidFill>
            <a:ln w="12700" cap="sq">
              <a:noFill/>
              <a:miter lim="800000"/>
            </a:ln>
          </p:spPr>
          <p:txBody>
            <a:bodyPr wrap="square" lIns="137160" tIns="137160" rIns="137160" bIns="137160" rtlCol="0">
              <a:noAutofit/>
            </a:bodyPr>
            <a:lstStyle/>
            <a:p>
              <a:endParaRPr lang="en-US" dirty="0">
                <a:latin typeface="+mj-lt"/>
              </a:endParaRPr>
            </a:p>
          </p:txBody>
        </p:sp>
      </p:grpSp>
      <p:grpSp>
        <p:nvGrpSpPr>
          <p:cNvPr id="10" name="Group 9"/>
          <p:cNvGrpSpPr/>
          <p:nvPr/>
        </p:nvGrpSpPr>
        <p:grpSpPr>
          <a:xfrm>
            <a:off x="3538452" y="3080992"/>
            <a:ext cx="5281351" cy="1067389"/>
            <a:chOff x="312614" y="1544637"/>
            <a:chExt cx="2746753" cy="1067389"/>
          </a:xfrm>
        </p:grpSpPr>
        <p:sp>
          <p:nvSpPr>
            <p:cNvPr id="11" name="Rectangle 10"/>
            <p:cNvSpPr/>
            <p:nvPr/>
          </p:nvSpPr>
          <p:spPr>
            <a:xfrm>
              <a:off x="312614" y="1681798"/>
              <a:ext cx="2746753" cy="930228"/>
            </a:xfrm>
            <a:prstGeom prst="rect">
              <a:avLst/>
            </a:prstGeom>
            <a:solidFill>
              <a:schemeClr val="bg1"/>
            </a:solidFill>
            <a:ln w="12700" cap="sq">
              <a:noFill/>
              <a:miter lim="800000"/>
            </a:ln>
          </p:spPr>
          <p:txBody>
            <a:bodyPr wrap="square" lIns="137160" tIns="137160" rIns="137160" bIns="137160" rtlCol="0">
              <a:noAutofit/>
            </a:bodyPr>
            <a:lstStyle/>
            <a:p>
              <a:r>
                <a:rPr lang="en-US" dirty="0">
                  <a:latin typeface="+mj-lt"/>
                </a:rPr>
                <a:t>How can Blackboard help?</a:t>
              </a:r>
            </a:p>
            <a:p>
              <a:r>
                <a:rPr lang="en-US" sz="1400" i="1" dirty="0"/>
                <a:t>A review of changes being implemented to facilitate TCPA compliance.</a:t>
              </a:r>
            </a:p>
          </p:txBody>
        </p:sp>
        <p:sp>
          <p:nvSpPr>
            <p:cNvPr id="12" name="Rectangle 11"/>
            <p:cNvSpPr/>
            <p:nvPr/>
          </p:nvSpPr>
          <p:spPr>
            <a:xfrm>
              <a:off x="312614" y="1544637"/>
              <a:ext cx="2746753" cy="137160"/>
            </a:xfrm>
            <a:prstGeom prst="rect">
              <a:avLst/>
            </a:prstGeom>
            <a:solidFill>
              <a:schemeClr val="accent3"/>
            </a:solidFill>
            <a:ln w="12700" cap="sq">
              <a:noFill/>
              <a:miter lim="800000"/>
            </a:ln>
          </p:spPr>
          <p:txBody>
            <a:bodyPr wrap="square" lIns="137160" tIns="137160" rIns="137160" bIns="137160" rtlCol="0">
              <a:noAutofit/>
            </a:bodyPr>
            <a:lstStyle/>
            <a:p>
              <a:endParaRPr lang="en-US" dirty="0">
                <a:latin typeface="+mj-lt"/>
              </a:endParaRPr>
            </a:p>
          </p:txBody>
        </p:sp>
      </p:grpSp>
      <p:grpSp>
        <p:nvGrpSpPr>
          <p:cNvPr id="13" name="Group 12"/>
          <p:cNvGrpSpPr/>
          <p:nvPr/>
        </p:nvGrpSpPr>
        <p:grpSpPr>
          <a:xfrm>
            <a:off x="3538452" y="4285539"/>
            <a:ext cx="5281351" cy="1067389"/>
            <a:chOff x="312614" y="1544637"/>
            <a:chExt cx="2746753" cy="1067389"/>
          </a:xfrm>
        </p:grpSpPr>
        <p:sp>
          <p:nvSpPr>
            <p:cNvPr id="14" name="Rectangle 13"/>
            <p:cNvSpPr/>
            <p:nvPr/>
          </p:nvSpPr>
          <p:spPr>
            <a:xfrm>
              <a:off x="312614" y="1681798"/>
              <a:ext cx="2746753" cy="930228"/>
            </a:xfrm>
            <a:prstGeom prst="rect">
              <a:avLst/>
            </a:prstGeom>
            <a:solidFill>
              <a:schemeClr val="bg1"/>
            </a:solidFill>
            <a:ln w="12700" cap="sq">
              <a:noFill/>
              <a:miter lim="800000"/>
            </a:ln>
          </p:spPr>
          <p:txBody>
            <a:bodyPr wrap="square" lIns="137160" tIns="137160" rIns="137160" bIns="137160" rtlCol="0">
              <a:noAutofit/>
            </a:bodyPr>
            <a:lstStyle/>
            <a:p>
              <a:r>
                <a:rPr lang="en-US" dirty="0">
                  <a:latin typeface="+mj-lt"/>
                </a:rPr>
                <a:t>Optimized Communication: The Big Picture</a:t>
              </a:r>
            </a:p>
            <a:p>
              <a:r>
                <a:rPr lang="en-US" sz="1400" i="1" dirty="0"/>
                <a:t>Insights for how to provide compliant, more engaging communication across your district.</a:t>
              </a:r>
            </a:p>
          </p:txBody>
        </p:sp>
        <p:sp>
          <p:nvSpPr>
            <p:cNvPr id="15" name="Rectangle 14"/>
            <p:cNvSpPr/>
            <p:nvPr/>
          </p:nvSpPr>
          <p:spPr>
            <a:xfrm>
              <a:off x="312614" y="1544637"/>
              <a:ext cx="2746753" cy="137160"/>
            </a:xfrm>
            <a:prstGeom prst="rect">
              <a:avLst/>
            </a:prstGeom>
            <a:solidFill>
              <a:schemeClr val="accent4"/>
            </a:solidFill>
            <a:ln w="12700" cap="sq">
              <a:noFill/>
              <a:miter lim="800000"/>
            </a:ln>
          </p:spPr>
          <p:txBody>
            <a:bodyPr wrap="square" lIns="137160" tIns="137160" rIns="137160" bIns="137160" rtlCol="0">
              <a:noAutofit/>
            </a:bodyPr>
            <a:lstStyle/>
            <a:p>
              <a:endParaRPr lang="en-US" dirty="0">
                <a:latin typeface="+mj-lt"/>
              </a:endParaRPr>
            </a:p>
          </p:txBody>
        </p:sp>
      </p:grpSp>
      <p:sp>
        <p:nvSpPr>
          <p:cNvPr id="16" name="Rectangle 15"/>
          <p:cNvSpPr/>
          <p:nvPr/>
        </p:nvSpPr>
        <p:spPr>
          <a:xfrm>
            <a:off x="3538452" y="5648099"/>
            <a:ext cx="5281351" cy="930228"/>
          </a:xfrm>
          <a:prstGeom prst="rect">
            <a:avLst/>
          </a:prstGeom>
          <a:solidFill>
            <a:schemeClr val="bg1"/>
          </a:solidFill>
          <a:ln w="12700" cap="sq">
            <a:noFill/>
            <a:miter lim="800000"/>
          </a:ln>
        </p:spPr>
        <p:txBody>
          <a:bodyPr wrap="square" lIns="137160" tIns="137160" rIns="137160" bIns="137160" rtlCol="0">
            <a:noAutofit/>
          </a:bodyPr>
          <a:lstStyle/>
          <a:p>
            <a:r>
              <a:rPr lang="en-US" dirty="0">
                <a:latin typeface="+mj-lt"/>
              </a:rPr>
              <a:t>Open Q&amp;A</a:t>
            </a:r>
          </a:p>
          <a:p>
            <a:r>
              <a:rPr lang="en-US" sz="1400" i="1" dirty="0"/>
              <a:t>You’ve got questions.  </a:t>
            </a:r>
            <a:r>
              <a:rPr lang="en-US" sz="1400" i="1"/>
              <a:t>We’ve got answers.</a:t>
            </a:r>
            <a:endParaRPr lang="en-US" sz="1400" i="1" dirty="0"/>
          </a:p>
        </p:txBody>
      </p:sp>
      <p:sp>
        <p:nvSpPr>
          <p:cNvPr id="17" name="Rectangle 16"/>
          <p:cNvSpPr/>
          <p:nvPr/>
        </p:nvSpPr>
        <p:spPr>
          <a:xfrm>
            <a:off x="3538452" y="5510938"/>
            <a:ext cx="5281351" cy="137160"/>
          </a:xfrm>
          <a:prstGeom prst="rect">
            <a:avLst/>
          </a:prstGeom>
          <a:solidFill>
            <a:srgbClr val="FF0066"/>
          </a:solidFill>
          <a:ln w="12700" cap="sq">
            <a:noFill/>
            <a:miter lim="800000"/>
          </a:ln>
        </p:spPr>
        <p:txBody>
          <a:bodyPr wrap="square" lIns="137160" tIns="137160" rIns="137160" bIns="137160" rtlCol="0">
            <a:noAutofit/>
          </a:bodyPr>
          <a:lstStyle/>
          <a:p>
            <a:endParaRPr lang="en-US" dirty="0">
              <a:latin typeface="+mj-lt"/>
            </a:endParaRPr>
          </a:p>
        </p:txBody>
      </p:sp>
    </p:spTree>
    <p:extLst>
      <p:ext uri="{BB962C8B-B14F-4D97-AF65-F5344CB8AC3E}">
        <p14:creationId xmlns:p14="http://schemas.microsoft.com/office/powerpoint/2010/main" val="70073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Scenario 3:</a:t>
            </a:r>
          </a:p>
          <a:p>
            <a:r>
              <a:rPr lang="en-US" dirty="0"/>
              <a:t>School or District Emergency</a:t>
            </a:r>
          </a:p>
        </p:txBody>
      </p:sp>
      <p:sp>
        <p:nvSpPr>
          <p:cNvPr id="4" name="Content Placeholder 2"/>
          <p:cNvSpPr txBox="1">
            <a:spLocks/>
          </p:cNvSpPr>
          <p:nvPr/>
        </p:nvSpPr>
        <p:spPr>
          <a:xfrm>
            <a:off x="570524" y="2206983"/>
            <a:ext cx="3790462" cy="3865571"/>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When sending an emergency message users will now be prompted to affirm the emergency nature of the message.  This will help users to use the ‘Emergency’ status responsibly.</a:t>
            </a:r>
          </a:p>
          <a:p>
            <a:pPr marL="0" indent="0">
              <a:buNone/>
            </a:pPr>
            <a:endParaRPr lang="en-US" b="1" dirty="0"/>
          </a:p>
        </p:txBody>
      </p:sp>
      <p:pic>
        <p:nvPicPr>
          <p:cNvPr id="5" name="img402207" descr="ce5f1c8b-b877-4b04-b708-47b9a5ae944a"/>
          <p:cNvPicPr>
            <a:picLocks noChangeAspect="1" noChangeArrowheads="1"/>
          </p:cNvPicPr>
          <p:nvPr/>
        </p:nvPicPr>
        <p:blipFill rotWithShape="1">
          <a:blip r:embed="rId2">
            <a:extLst>
              <a:ext uri="{28A0092B-C50C-407E-A947-70E740481C1C}">
                <a14:useLocalDpi xmlns:a14="http://schemas.microsoft.com/office/drawing/2010/main" val="0"/>
              </a:ext>
            </a:extLst>
          </a:blip>
          <a:srcRect l="26134" t="21182" r="35334" b="22354"/>
          <a:stretch/>
        </p:blipFill>
        <p:spPr bwMode="auto">
          <a:xfrm>
            <a:off x="4484077" y="2206982"/>
            <a:ext cx="4030783" cy="36204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27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Availability Dates</a:t>
            </a:r>
          </a:p>
        </p:txBody>
      </p:sp>
      <p:sp>
        <p:nvSpPr>
          <p:cNvPr id="7" name="Title 1"/>
          <p:cNvSpPr>
            <a:spLocks noGrp="1"/>
          </p:cNvSpPr>
          <p:nvPr>
            <p:ph type="ctrTitle"/>
          </p:nvPr>
        </p:nvSpPr>
        <p:spPr>
          <a:xfrm>
            <a:off x="583351" y="2026397"/>
            <a:ext cx="3696549" cy="1148133"/>
          </a:xfrm>
        </p:spPr>
        <p:txBody>
          <a:bodyPr/>
          <a:lstStyle/>
          <a:p>
            <a:r>
              <a:rPr lang="en-US" sz="2400" dirty="0"/>
              <a:t>Blackboard Connect</a:t>
            </a:r>
            <a:br>
              <a:rPr lang="en-US" sz="2400" dirty="0"/>
            </a:br>
            <a:r>
              <a:rPr lang="en-US" sz="2400" dirty="0"/>
              <a:t>Interface version 5</a:t>
            </a:r>
          </a:p>
        </p:txBody>
      </p:sp>
      <p:sp>
        <p:nvSpPr>
          <p:cNvPr id="9" name="TextBox 8"/>
          <p:cNvSpPr txBox="1"/>
          <p:nvPr/>
        </p:nvSpPr>
        <p:spPr>
          <a:xfrm>
            <a:off x="570523" y="2799359"/>
            <a:ext cx="2858349" cy="529082"/>
          </a:xfrm>
          <a:prstGeom prst="rect">
            <a:avLst/>
          </a:prstGeom>
          <a:noFill/>
        </p:spPr>
        <p:txBody>
          <a:bodyPr wrap="square" lIns="137160" tIns="137160" rIns="137160" bIns="137160" rtlCol="0">
            <a:noAutofit/>
          </a:bodyPr>
          <a:lstStyle/>
          <a:p>
            <a:r>
              <a:rPr lang="en-US" b="1" dirty="0">
                <a:solidFill>
                  <a:srgbClr val="FD7F41"/>
                </a:solidFill>
              </a:rPr>
              <a:t>Early August </a:t>
            </a:r>
          </a:p>
        </p:txBody>
      </p:sp>
      <p:grpSp>
        <p:nvGrpSpPr>
          <p:cNvPr id="55" name="Group 54"/>
          <p:cNvGrpSpPr/>
          <p:nvPr/>
        </p:nvGrpSpPr>
        <p:grpSpPr>
          <a:xfrm>
            <a:off x="4711700" y="1629710"/>
            <a:ext cx="3762660" cy="3762660"/>
            <a:chOff x="4711700" y="1629710"/>
            <a:chExt cx="3762660" cy="3762660"/>
          </a:xfrm>
        </p:grpSpPr>
        <p:sp>
          <p:nvSpPr>
            <p:cNvPr id="2" name="Rectangle 1"/>
            <p:cNvSpPr/>
            <p:nvPr/>
          </p:nvSpPr>
          <p:spPr>
            <a:xfrm>
              <a:off x="4902200" y="2026397"/>
              <a:ext cx="3479800" cy="3231403"/>
            </a:xfrm>
            <a:prstGeom prst="rect">
              <a:avLst/>
            </a:prstGeom>
            <a:solidFill>
              <a:srgbClr val="F4EEE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 name="Rectangle 3"/>
            <p:cNvSpPr/>
            <p:nvPr/>
          </p:nvSpPr>
          <p:spPr>
            <a:xfrm>
              <a:off x="5969000" y="2870200"/>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 name="Rectangle 22"/>
            <p:cNvSpPr/>
            <p:nvPr/>
          </p:nvSpPr>
          <p:spPr>
            <a:xfrm>
              <a:off x="6426200" y="2882900"/>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4" name="Rectangle 23"/>
            <p:cNvSpPr/>
            <p:nvPr/>
          </p:nvSpPr>
          <p:spPr>
            <a:xfrm>
              <a:off x="6870700" y="286804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5" name="Rectangle 24"/>
            <p:cNvSpPr/>
            <p:nvPr/>
          </p:nvSpPr>
          <p:spPr>
            <a:xfrm>
              <a:off x="7327900" y="288074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6" name="Rectangle 25"/>
            <p:cNvSpPr/>
            <p:nvPr/>
          </p:nvSpPr>
          <p:spPr>
            <a:xfrm>
              <a:off x="5067300" y="3355895"/>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7" name="Rectangle 26"/>
            <p:cNvSpPr/>
            <p:nvPr/>
          </p:nvSpPr>
          <p:spPr>
            <a:xfrm>
              <a:off x="5524500" y="3368595"/>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8" name="Rectangle 27"/>
            <p:cNvSpPr/>
            <p:nvPr/>
          </p:nvSpPr>
          <p:spPr>
            <a:xfrm>
              <a:off x="5969000" y="335374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9" name="Rectangle 28"/>
            <p:cNvSpPr/>
            <p:nvPr/>
          </p:nvSpPr>
          <p:spPr>
            <a:xfrm>
              <a:off x="6426200" y="336644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3" name="Rectangle 32"/>
            <p:cNvSpPr/>
            <p:nvPr/>
          </p:nvSpPr>
          <p:spPr>
            <a:xfrm>
              <a:off x="7785100" y="288074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4" name="Rectangle 33"/>
            <p:cNvSpPr/>
            <p:nvPr/>
          </p:nvSpPr>
          <p:spPr>
            <a:xfrm>
              <a:off x="6870700" y="335374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5" name="Rectangle 34"/>
            <p:cNvSpPr/>
            <p:nvPr/>
          </p:nvSpPr>
          <p:spPr>
            <a:xfrm>
              <a:off x="7327900" y="336644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6" name="Rectangle 35"/>
            <p:cNvSpPr/>
            <p:nvPr/>
          </p:nvSpPr>
          <p:spPr>
            <a:xfrm>
              <a:off x="7772400" y="336644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7" name="Rectangle 36"/>
            <p:cNvSpPr/>
            <p:nvPr/>
          </p:nvSpPr>
          <p:spPr>
            <a:xfrm>
              <a:off x="5054600" y="3837920"/>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8" name="Rectangle 37"/>
            <p:cNvSpPr/>
            <p:nvPr/>
          </p:nvSpPr>
          <p:spPr>
            <a:xfrm>
              <a:off x="5511800" y="3850620"/>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9" name="Rectangle 38"/>
            <p:cNvSpPr/>
            <p:nvPr/>
          </p:nvSpPr>
          <p:spPr>
            <a:xfrm>
              <a:off x="5956300" y="383576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0" name="Rectangle 39"/>
            <p:cNvSpPr/>
            <p:nvPr/>
          </p:nvSpPr>
          <p:spPr>
            <a:xfrm>
              <a:off x="6413500" y="384846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1" name="Rectangle 40"/>
            <p:cNvSpPr/>
            <p:nvPr/>
          </p:nvSpPr>
          <p:spPr>
            <a:xfrm>
              <a:off x="6858000" y="383576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2" name="Rectangle 41"/>
            <p:cNvSpPr/>
            <p:nvPr/>
          </p:nvSpPr>
          <p:spPr>
            <a:xfrm>
              <a:off x="7315200" y="384846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3" name="Rectangle 42"/>
            <p:cNvSpPr/>
            <p:nvPr/>
          </p:nvSpPr>
          <p:spPr>
            <a:xfrm>
              <a:off x="7759700" y="384846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4" name="Rectangle 43"/>
            <p:cNvSpPr/>
            <p:nvPr/>
          </p:nvSpPr>
          <p:spPr>
            <a:xfrm>
              <a:off x="5067300" y="4319945"/>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5" name="Rectangle 44"/>
            <p:cNvSpPr/>
            <p:nvPr/>
          </p:nvSpPr>
          <p:spPr>
            <a:xfrm>
              <a:off x="5524500" y="4332645"/>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6" name="Rectangle 45"/>
            <p:cNvSpPr/>
            <p:nvPr/>
          </p:nvSpPr>
          <p:spPr>
            <a:xfrm>
              <a:off x="5969000" y="431779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7" name="Rectangle 46"/>
            <p:cNvSpPr/>
            <p:nvPr/>
          </p:nvSpPr>
          <p:spPr>
            <a:xfrm>
              <a:off x="6426200" y="433049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8" name="Rectangle 47"/>
            <p:cNvSpPr/>
            <p:nvPr/>
          </p:nvSpPr>
          <p:spPr>
            <a:xfrm>
              <a:off x="6870700" y="431779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9" name="Rectangle 48"/>
            <p:cNvSpPr/>
            <p:nvPr/>
          </p:nvSpPr>
          <p:spPr>
            <a:xfrm>
              <a:off x="7327900" y="433049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0" name="Rectangle 49"/>
            <p:cNvSpPr/>
            <p:nvPr/>
          </p:nvSpPr>
          <p:spPr>
            <a:xfrm>
              <a:off x="7772400" y="433049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1" name="Rectangle 50"/>
            <p:cNvSpPr/>
            <p:nvPr/>
          </p:nvSpPr>
          <p:spPr>
            <a:xfrm>
              <a:off x="5065184" y="4801970"/>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2" name="Rectangle 51"/>
            <p:cNvSpPr/>
            <p:nvPr/>
          </p:nvSpPr>
          <p:spPr>
            <a:xfrm>
              <a:off x="5522384" y="4814670"/>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3" name="Rectangle 52"/>
            <p:cNvSpPr/>
            <p:nvPr/>
          </p:nvSpPr>
          <p:spPr>
            <a:xfrm>
              <a:off x="5966884" y="479981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4" name="Rectangle 53"/>
            <p:cNvSpPr/>
            <p:nvPr/>
          </p:nvSpPr>
          <p:spPr>
            <a:xfrm>
              <a:off x="6424084" y="481251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5" name="Picture 4"/>
            <p:cNvPicPr>
              <a:picLocks noChangeAspect="1"/>
            </p:cNvPicPr>
            <p:nvPr/>
          </p:nvPicPr>
          <p:blipFill>
            <a:blip r:embed="rId2"/>
            <a:stretch>
              <a:fillRect/>
            </a:stretch>
          </p:blipFill>
          <p:spPr>
            <a:xfrm>
              <a:off x="4711700" y="1629710"/>
              <a:ext cx="3762660" cy="3762660"/>
            </a:xfrm>
            <a:prstGeom prst="rect">
              <a:avLst/>
            </a:prstGeom>
          </p:spPr>
        </p:pic>
      </p:grpSp>
    </p:spTree>
    <p:extLst>
      <p:ext uri="{BB962C8B-B14F-4D97-AF65-F5344CB8AC3E}">
        <p14:creationId xmlns:p14="http://schemas.microsoft.com/office/powerpoint/2010/main" val="7321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2707" y="935041"/>
            <a:ext cx="8018585"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Recommendations</a:t>
            </a:r>
          </a:p>
        </p:txBody>
      </p:sp>
      <p:sp>
        <p:nvSpPr>
          <p:cNvPr id="4" name="Content Placeholder 2"/>
          <p:cNvSpPr txBox="1">
            <a:spLocks/>
          </p:cNvSpPr>
          <p:nvPr/>
        </p:nvSpPr>
        <p:spPr>
          <a:xfrm>
            <a:off x="561287" y="1705712"/>
            <a:ext cx="8019963" cy="4644288"/>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Review your TCPA compliance policies.</a:t>
            </a:r>
          </a:p>
          <a:p>
            <a:pPr lvl="1"/>
            <a:r>
              <a:rPr lang="en-US" dirty="0"/>
              <a:t>Obtain </a:t>
            </a:r>
            <a:r>
              <a:rPr lang="en-US" dirty="0" smtClean="0"/>
              <a:t>consent </a:t>
            </a:r>
            <a:r>
              <a:rPr lang="en-US" dirty="0"/>
              <a:t>from message recipients at the time of collecting contact information</a:t>
            </a:r>
          </a:p>
          <a:p>
            <a:pPr lvl="2"/>
            <a:r>
              <a:rPr lang="en-US" dirty="0" smtClean="0"/>
              <a:t>Notify users at the time of data collection of your intended use of their phone number</a:t>
            </a:r>
          </a:p>
          <a:p>
            <a:pPr lvl="2"/>
            <a:r>
              <a:rPr lang="en-US" dirty="0" smtClean="0"/>
              <a:t>Include </a:t>
            </a:r>
            <a:r>
              <a:rPr lang="en-US" dirty="0"/>
              <a:t>an obligation for recipients to notify you if any contact information changes</a:t>
            </a:r>
          </a:p>
          <a:p>
            <a:pPr lvl="2"/>
            <a:r>
              <a:rPr lang="en-US" dirty="0" smtClean="0"/>
              <a:t>Consider requiring </a:t>
            </a:r>
            <a:r>
              <a:rPr lang="en-US" dirty="0"/>
              <a:t>recipients to indemnify you if they fail to notify you of </a:t>
            </a:r>
            <a:r>
              <a:rPr lang="en-US" dirty="0" smtClean="0"/>
              <a:t>changes. Maintain that </a:t>
            </a:r>
            <a:r>
              <a:rPr lang="en-US" dirty="0"/>
              <a:t>documentation </a:t>
            </a:r>
            <a:r>
              <a:rPr lang="en-US" dirty="0" smtClean="0"/>
              <a:t>as </a:t>
            </a:r>
            <a:r>
              <a:rPr lang="en-US" dirty="0"/>
              <a:t>part of </a:t>
            </a:r>
            <a:r>
              <a:rPr lang="en-US" dirty="0" smtClean="0"/>
              <a:t>your </a:t>
            </a:r>
            <a:r>
              <a:rPr lang="en-US" dirty="0"/>
              <a:t>document-retention policy</a:t>
            </a:r>
          </a:p>
          <a:p>
            <a:r>
              <a:rPr lang="en-US" b="1" dirty="0"/>
              <a:t>Update data from SIS to communication systems often</a:t>
            </a:r>
          </a:p>
        </p:txBody>
      </p:sp>
    </p:spTree>
    <p:extLst>
      <p:ext uri="{BB962C8B-B14F-4D97-AF65-F5344CB8AC3E}">
        <p14:creationId xmlns:p14="http://schemas.microsoft.com/office/powerpoint/2010/main" val="52623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2707" y="935041"/>
            <a:ext cx="8018585"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Recommendations</a:t>
            </a:r>
          </a:p>
        </p:txBody>
      </p:sp>
      <p:sp>
        <p:nvSpPr>
          <p:cNvPr id="4" name="Content Placeholder 2"/>
          <p:cNvSpPr txBox="1">
            <a:spLocks/>
          </p:cNvSpPr>
          <p:nvPr/>
        </p:nvSpPr>
        <p:spPr>
          <a:xfrm>
            <a:off x="561287" y="1705712"/>
            <a:ext cx="8019963" cy="4644288"/>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Encourage recipients to update recipient contact information often</a:t>
            </a:r>
          </a:p>
          <a:p>
            <a:pPr lvl="1"/>
            <a:r>
              <a:rPr lang="en-US" dirty="0"/>
              <a:t>Adopt an easy process for recipients to update their contact information if it changes</a:t>
            </a:r>
          </a:p>
          <a:p>
            <a:pPr lvl="1"/>
            <a:r>
              <a:rPr lang="en-US" dirty="0"/>
              <a:t>Use email messages and surveys to remind users to update their information	</a:t>
            </a:r>
          </a:p>
          <a:p>
            <a:r>
              <a:rPr lang="en-US" b="1" dirty="0"/>
              <a:t>Have a clear process for managing opt-out requests</a:t>
            </a:r>
          </a:p>
          <a:p>
            <a:pPr lvl="1"/>
            <a:r>
              <a:rPr lang="en-US" dirty="0"/>
              <a:t>Immediately block the number of any recipient that </a:t>
            </a:r>
            <a:r>
              <a:rPr lang="en-US" dirty="0" smtClean="0"/>
              <a:t>opts out </a:t>
            </a:r>
            <a:r>
              <a:rPr lang="en-US" dirty="0"/>
              <a:t>or notifies you that they are receiving messages in error</a:t>
            </a:r>
          </a:p>
          <a:p>
            <a:pPr lvl="1"/>
            <a:r>
              <a:rPr lang="en-US" dirty="0"/>
              <a:t>Publish the </a:t>
            </a:r>
            <a:r>
              <a:rPr lang="en-US" dirty="0" smtClean="0"/>
              <a:t>opt out </a:t>
            </a:r>
            <a:r>
              <a:rPr lang="en-US" dirty="0"/>
              <a:t>hotline number for informational messages</a:t>
            </a:r>
          </a:p>
        </p:txBody>
      </p:sp>
    </p:spTree>
    <p:extLst>
      <p:ext uri="{BB962C8B-B14F-4D97-AF65-F5344CB8AC3E}">
        <p14:creationId xmlns:p14="http://schemas.microsoft.com/office/powerpoint/2010/main" val="121739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2707" y="946630"/>
            <a:ext cx="8018585" cy="700609"/>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Parent Communication Preferences</a:t>
            </a:r>
          </a:p>
        </p:txBody>
      </p:sp>
      <p:sp>
        <p:nvSpPr>
          <p:cNvPr id="4" name="TextBox 3"/>
          <p:cNvSpPr txBox="1"/>
          <p:nvPr/>
        </p:nvSpPr>
        <p:spPr>
          <a:xfrm>
            <a:off x="1233908" y="2392838"/>
            <a:ext cx="860710" cy="831273"/>
          </a:xfrm>
          <a:prstGeom prst="rect">
            <a:avLst/>
          </a:prstGeom>
          <a:noFill/>
        </p:spPr>
        <p:txBody>
          <a:bodyPr wrap="none" lIns="137160" tIns="137160" rIns="137160" bIns="137160" rtlCol="0">
            <a:noAutofit/>
          </a:bodyPr>
          <a:lstStyle/>
          <a:p>
            <a:endParaRPr lang="en-US" dirty="0"/>
          </a:p>
        </p:txBody>
      </p:sp>
      <p:pic>
        <p:nvPicPr>
          <p:cNvPr id="5" name="Picture 4" descr="Screenshot 2015-09-24 19.53.02.png"/>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6229"/>
                    </a14:imgEffect>
                  </a14:imgLayer>
                </a14:imgProps>
              </a:ext>
              <a:ext uri="{28A0092B-C50C-407E-A947-70E740481C1C}">
                <a14:useLocalDpi xmlns:a14="http://schemas.microsoft.com/office/drawing/2010/main" val="0"/>
              </a:ext>
            </a:extLst>
          </a:blip>
          <a:srcRect t="20450" r="68450" b="12229"/>
          <a:stretch/>
        </p:blipFill>
        <p:spPr>
          <a:xfrm>
            <a:off x="1149695" y="2265608"/>
            <a:ext cx="2510693" cy="2209799"/>
          </a:xfrm>
          <a:prstGeom prst="rect">
            <a:avLst/>
          </a:prstGeom>
        </p:spPr>
      </p:pic>
      <p:sp>
        <p:nvSpPr>
          <p:cNvPr id="7" name="TextBox 6"/>
          <p:cNvSpPr txBox="1"/>
          <p:nvPr/>
        </p:nvSpPr>
        <p:spPr>
          <a:xfrm>
            <a:off x="310661" y="5339492"/>
            <a:ext cx="8522675" cy="892493"/>
          </a:xfrm>
          <a:prstGeom prst="rect">
            <a:avLst/>
          </a:prstGeom>
          <a:solidFill>
            <a:srgbClr val="FECD00"/>
          </a:solidFill>
          <a:ln w="76200" cmpd="sng">
            <a:noFill/>
          </a:ln>
          <a:effectLst/>
        </p:spPr>
        <p:txBody>
          <a:bodyPr wrap="square" lIns="137160" tIns="137160" rIns="137160" bIns="137160" rtlCol="0" anchor="t">
            <a:noAutofit/>
          </a:bodyPr>
          <a:lstStyle/>
          <a:p>
            <a:pPr marL="0" lvl="1"/>
            <a:r>
              <a:rPr lang="en-US" b="1" dirty="0">
                <a:solidFill>
                  <a:srgbClr val="FFFFFF"/>
                </a:solidFill>
              </a:rPr>
              <a:t>Recommendation:  </a:t>
            </a:r>
            <a:r>
              <a:rPr lang="en-US" dirty="0">
                <a:solidFill>
                  <a:srgbClr val="FFFFFF"/>
                </a:solidFill>
              </a:rPr>
              <a:t>Maintain up-to-date e-mail lists, and consider using e-mail more frequently.</a:t>
            </a:r>
          </a:p>
          <a:p>
            <a:endParaRPr lang="en-US" dirty="0">
              <a:solidFill>
                <a:srgbClr val="FFFFFF"/>
              </a:solidFill>
            </a:endParaRPr>
          </a:p>
        </p:txBody>
      </p:sp>
      <p:grpSp>
        <p:nvGrpSpPr>
          <p:cNvPr id="6" name="Group 5"/>
          <p:cNvGrpSpPr/>
          <p:nvPr/>
        </p:nvGrpSpPr>
        <p:grpSpPr>
          <a:xfrm>
            <a:off x="5029198" y="1880586"/>
            <a:ext cx="2476500" cy="2612269"/>
            <a:chOff x="4216400" y="2164238"/>
            <a:chExt cx="2476500" cy="2612269"/>
          </a:xfrm>
        </p:grpSpPr>
        <p:pic>
          <p:nvPicPr>
            <p:cNvPr id="8" name="Picture 7" descr="Screenshot 2015-09-24 19.53.02.png"/>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6229"/>
                      </a14:imgEffect>
                    </a14:imgLayer>
                  </a14:imgProps>
                </a:ext>
                <a:ext uri="{28A0092B-C50C-407E-A947-70E740481C1C}">
                  <a14:useLocalDpi xmlns:a14="http://schemas.microsoft.com/office/drawing/2010/main" val="0"/>
                </a:ext>
              </a:extLst>
            </a:blip>
            <a:srcRect l="34577" t="8501" r="50102" b="11918"/>
            <a:stretch/>
          </p:blipFill>
          <p:spPr>
            <a:xfrm>
              <a:off x="4216400" y="2164239"/>
              <a:ext cx="1219200" cy="2612268"/>
            </a:xfrm>
            <a:prstGeom prst="rect">
              <a:avLst/>
            </a:prstGeom>
          </p:spPr>
        </p:pic>
        <p:pic>
          <p:nvPicPr>
            <p:cNvPr id="9" name="Picture 8" descr="Screenshot 2015-09-24 19.53.02.png"/>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6229"/>
                      </a14:imgEffect>
                    </a14:imgLayer>
                  </a14:imgProps>
                </a:ext>
                <a:ext uri="{28A0092B-C50C-407E-A947-70E740481C1C}">
                  <a14:useLocalDpi xmlns:a14="http://schemas.microsoft.com/office/drawing/2010/main" val="0"/>
                </a:ext>
              </a:extLst>
            </a:blip>
            <a:srcRect l="69209" t="8501" r="15151" b="11918"/>
            <a:stretch/>
          </p:blipFill>
          <p:spPr>
            <a:xfrm>
              <a:off x="5448300" y="2164238"/>
              <a:ext cx="1244600" cy="2612268"/>
            </a:xfrm>
            <a:prstGeom prst="rect">
              <a:avLst/>
            </a:prstGeom>
          </p:spPr>
        </p:pic>
      </p:grpSp>
      <p:grpSp>
        <p:nvGrpSpPr>
          <p:cNvPr id="10" name="Group 9"/>
          <p:cNvGrpSpPr/>
          <p:nvPr/>
        </p:nvGrpSpPr>
        <p:grpSpPr>
          <a:xfrm>
            <a:off x="3151743" y="3623051"/>
            <a:ext cx="762798" cy="1508825"/>
            <a:chOff x="2674657" y="3394451"/>
            <a:chExt cx="762798" cy="1508825"/>
          </a:xfrm>
        </p:grpSpPr>
        <p:sp>
          <p:nvSpPr>
            <p:cNvPr id="17" name="Rounded Rectangle 16"/>
            <p:cNvSpPr/>
            <p:nvPr/>
          </p:nvSpPr>
          <p:spPr>
            <a:xfrm>
              <a:off x="2674657" y="3394453"/>
              <a:ext cx="729093" cy="1508823"/>
            </a:xfrm>
            <a:prstGeom prst="roundRect">
              <a:avLst/>
            </a:prstGeom>
            <a:solidFill>
              <a:schemeClr val="bg1">
                <a:alpha val="6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11" name="Picture 10"/>
            <p:cNvPicPr>
              <a:picLocks noChangeAspect="1"/>
            </p:cNvPicPr>
            <p:nvPr/>
          </p:nvPicPr>
          <p:blipFill rotWithShape="1">
            <a:blip r:embed="rId5">
              <a:clrChange>
                <a:clrFrom>
                  <a:srgbClr val="FFFFFF"/>
                </a:clrFrom>
                <a:clrTo>
                  <a:srgbClr val="FFFFFF">
                    <a:alpha val="0"/>
                  </a:srgbClr>
                </a:clrTo>
              </a:clrChange>
              <a:alphaModFix amt="74000"/>
              <a:extLst>
                <a:ext uri="{28A0092B-C50C-407E-A947-70E740481C1C}">
                  <a14:useLocalDpi xmlns:a14="http://schemas.microsoft.com/office/drawing/2010/main" val="0"/>
                </a:ext>
              </a:extLst>
            </a:blip>
            <a:srcRect l="12876" r="16156"/>
            <a:stretch/>
          </p:blipFill>
          <p:spPr>
            <a:xfrm>
              <a:off x="2674826" y="3664365"/>
              <a:ext cx="729093" cy="952657"/>
            </a:xfrm>
            <a:prstGeom prst="rect">
              <a:avLst/>
            </a:prstGeom>
            <a:effectLst>
              <a:outerShdw blurRad="50800" dist="50800" dir="5400000" algn="ctr" rotWithShape="0">
                <a:srgbClr val="000000">
                  <a:alpha val="0"/>
                </a:srgbClr>
              </a:outerShdw>
            </a:effectLst>
          </p:spPr>
        </p:pic>
        <p:grpSp>
          <p:nvGrpSpPr>
            <p:cNvPr id="12" name="Group 38"/>
            <p:cNvGrpSpPr>
              <a:grpSpLocks noChangeAspect="1"/>
            </p:cNvGrpSpPr>
            <p:nvPr/>
          </p:nvGrpSpPr>
          <p:grpSpPr bwMode="auto">
            <a:xfrm>
              <a:off x="2674657" y="3394451"/>
              <a:ext cx="762798" cy="1508823"/>
              <a:chOff x="2061" y="0"/>
              <a:chExt cx="1638" cy="3240"/>
            </a:xfrm>
            <a:solidFill>
              <a:schemeClr val="tx1"/>
            </a:solidFill>
          </p:grpSpPr>
          <p:sp>
            <p:nvSpPr>
              <p:cNvPr id="13" name="Freeform 39"/>
              <p:cNvSpPr>
                <a:spLocks/>
              </p:cNvSpPr>
              <p:nvPr/>
            </p:nvSpPr>
            <p:spPr bwMode="auto">
              <a:xfrm>
                <a:off x="2762" y="2804"/>
                <a:ext cx="236" cy="236"/>
              </a:xfrm>
              <a:custGeom>
                <a:avLst/>
                <a:gdLst>
                  <a:gd name="T0" fmla="*/ 118 w 236"/>
                  <a:gd name="T1" fmla="*/ 236 h 236"/>
                  <a:gd name="T2" fmla="*/ 147 w 236"/>
                  <a:gd name="T3" fmla="*/ 235 h 236"/>
                  <a:gd name="T4" fmla="*/ 170 w 236"/>
                  <a:gd name="T5" fmla="*/ 229 h 236"/>
                  <a:gd name="T6" fmla="*/ 191 w 236"/>
                  <a:gd name="T7" fmla="*/ 220 h 236"/>
                  <a:gd name="T8" fmla="*/ 207 w 236"/>
                  <a:gd name="T9" fmla="*/ 207 h 236"/>
                  <a:gd name="T10" fmla="*/ 220 w 236"/>
                  <a:gd name="T11" fmla="*/ 190 h 236"/>
                  <a:gd name="T12" fmla="*/ 229 w 236"/>
                  <a:gd name="T13" fmla="*/ 170 h 236"/>
                  <a:gd name="T14" fmla="*/ 235 w 236"/>
                  <a:gd name="T15" fmla="*/ 146 h 236"/>
                  <a:gd name="T16" fmla="*/ 236 w 236"/>
                  <a:gd name="T17" fmla="*/ 118 h 236"/>
                  <a:gd name="T18" fmla="*/ 236 w 236"/>
                  <a:gd name="T19" fmla="*/ 104 h 236"/>
                  <a:gd name="T20" fmla="*/ 232 w 236"/>
                  <a:gd name="T21" fmla="*/ 77 h 236"/>
                  <a:gd name="T22" fmla="*/ 225 w 236"/>
                  <a:gd name="T23" fmla="*/ 55 h 236"/>
                  <a:gd name="T24" fmla="*/ 215 w 236"/>
                  <a:gd name="T25" fmla="*/ 37 h 236"/>
                  <a:gd name="T26" fmla="*/ 199 w 236"/>
                  <a:gd name="T27" fmla="*/ 23 h 236"/>
                  <a:gd name="T28" fmla="*/ 181 w 236"/>
                  <a:gd name="T29" fmla="*/ 11 h 236"/>
                  <a:gd name="T30" fmla="*/ 159 w 236"/>
                  <a:gd name="T31" fmla="*/ 4 h 236"/>
                  <a:gd name="T32" fmla="*/ 132 w 236"/>
                  <a:gd name="T33" fmla="*/ 0 h 236"/>
                  <a:gd name="T34" fmla="*/ 118 w 236"/>
                  <a:gd name="T35" fmla="*/ 0 h 236"/>
                  <a:gd name="T36" fmla="*/ 90 w 236"/>
                  <a:gd name="T37" fmla="*/ 1 h 236"/>
                  <a:gd name="T38" fmla="*/ 66 w 236"/>
                  <a:gd name="T39" fmla="*/ 7 h 236"/>
                  <a:gd name="T40" fmla="*/ 46 w 236"/>
                  <a:gd name="T41" fmla="*/ 16 h 236"/>
                  <a:gd name="T42" fmla="*/ 29 w 236"/>
                  <a:gd name="T43" fmla="*/ 29 h 236"/>
                  <a:gd name="T44" fmla="*/ 17 w 236"/>
                  <a:gd name="T45" fmla="*/ 46 h 236"/>
                  <a:gd name="T46" fmla="*/ 7 w 236"/>
                  <a:gd name="T47" fmla="*/ 66 h 236"/>
                  <a:gd name="T48" fmla="*/ 2 w 236"/>
                  <a:gd name="T49" fmla="*/ 90 h 236"/>
                  <a:gd name="T50" fmla="*/ 0 w 236"/>
                  <a:gd name="T51" fmla="*/ 118 h 236"/>
                  <a:gd name="T52" fmla="*/ 0 w 236"/>
                  <a:gd name="T53" fmla="*/ 133 h 236"/>
                  <a:gd name="T54" fmla="*/ 5 w 236"/>
                  <a:gd name="T55" fmla="*/ 159 h 236"/>
                  <a:gd name="T56" fmla="*/ 11 w 236"/>
                  <a:gd name="T57" fmla="*/ 181 h 236"/>
                  <a:gd name="T58" fmla="*/ 22 w 236"/>
                  <a:gd name="T59" fmla="*/ 199 h 236"/>
                  <a:gd name="T60" fmla="*/ 37 w 236"/>
                  <a:gd name="T61" fmla="*/ 214 h 236"/>
                  <a:gd name="T62" fmla="*/ 55 w 236"/>
                  <a:gd name="T63" fmla="*/ 225 h 236"/>
                  <a:gd name="T64" fmla="*/ 78 w 236"/>
                  <a:gd name="T65" fmla="*/ 233 h 236"/>
                  <a:gd name="T66" fmla="*/ 104 w 236"/>
                  <a:gd name="T67" fmla="*/ 236 h 236"/>
                  <a:gd name="T68" fmla="*/ 118 w 236"/>
                  <a:gd name="T6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6">
                    <a:moveTo>
                      <a:pt x="118" y="236"/>
                    </a:moveTo>
                    <a:lnTo>
                      <a:pt x="118" y="236"/>
                    </a:lnTo>
                    <a:lnTo>
                      <a:pt x="132" y="236"/>
                    </a:lnTo>
                    <a:lnTo>
                      <a:pt x="147" y="235"/>
                    </a:lnTo>
                    <a:lnTo>
                      <a:pt x="159" y="233"/>
                    </a:lnTo>
                    <a:lnTo>
                      <a:pt x="170" y="229"/>
                    </a:lnTo>
                    <a:lnTo>
                      <a:pt x="181" y="225"/>
                    </a:lnTo>
                    <a:lnTo>
                      <a:pt x="191" y="220"/>
                    </a:lnTo>
                    <a:lnTo>
                      <a:pt x="199" y="214"/>
                    </a:lnTo>
                    <a:lnTo>
                      <a:pt x="207" y="207"/>
                    </a:lnTo>
                    <a:lnTo>
                      <a:pt x="215" y="199"/>
                    </a:lnTo>
                    <a:lnTo>
                      <a:pt x="220" y="190"/>
                    </a:lnTo>
                    <a:lnTo>
                      <a:pt x="225" y="181"/>
                    </a:lnTo>
                    <a:lnTo>
                      <a:pt x="229" y="170"/>
                    </a:lnTo>
                    <a:lnTo>
                      <a:pt x="232" y="159"/>
                    </a:lnTo>
                    <a:lnTo>
                      <a:pt x="235" y="146"/>
                    </a:lnTo>
                    <a:lnTo>
                      <a:pt x="236" y="133"/>
                    </a:lnTo>
                    <a:lnTo>
                      <a:pt x="236" y="118"/>
                    </a:lnTo>
                    <a:lnTo>
                      <a:pt x="236" y="118"/>
                    </a:lnTo>
                    <a:lnTo>
                      <a:pt x="236" y="104"/>
                    </a:lnTo>
                    <a:lnTo>
                      <a:pt x="235" y="90"/>
                    </a:lnTo>
                    <a:lnTo>
                      <a:pt x="232" y="77"/>
                    </a:lnTo>
                    <a:lnTo>
                      <a:pt x="229" y="66"/>
                    </a:lnTo>
                    <a:lnTo>
                      <a:pt x="225" y="55"/>
                    </a:lnTo>
                    <a:lnTo>
                      <a:pt x="220" y="46"/>
                    </a:lnTo>
                    <a:lnTo>
                      <a:pt x="215" y="37"/>
                    </a:lnTo>
                    <a:lnTo>
                      <a:pt x="207" y="29"/>
                    </a:lnTo>
                    <a:lnTo>
                      <a:pt x="199" y="23"/>
                    </a:lnTo>
                    <a:lnTo>
                      <a:pt x="191" y="16"/>
                    </a:lnTo>
                    <a:lnTo>
                      <a:pt x="181" y="11"/>
                    </a:lnTo>
                    <a:lnTo>
                      <a:pt x="170" y="7"/>
                    </a:lnTo>
                    <a:lnTo>
                      <a:pt x="159" y="4"/>
                    </a:lnTo>
                    <a:lnTo>
                      <a:pt x="147" y="1"/>
                    </a:lnTo>
                    <a:lnTo>
                      <a:pt x="132" y="0"/>
                    </a:lnTo>
                    <a:lnTo>
                      <a:pt x="118" y="0"/>
                    </a:lnTo>
                    <a:lnTo>
                      <a:pt x="118" y="0"/>
                    </a:lnTo>
                    <a:lnTo>
                      <a:pt x="104" y="0"/>
                    </a:lnTo>
                    <a:lnTo>
                      <a:pt x="90" y="1"/>
                    </a:lnTo>
                    <a:lnTo>
                      <a:pt x="78" y="4"/>
                    </a:lnTo>
                    <a:lnTo>
                      <a:pt x="66" y="7"/>
                    </a:lnTo>
                    <a:lnTo>
                      <a:pt x="55" y="11"/>
                    </a:lnTo>
                    <a:lnTo>
                      <a:pt x="46" y="16"/>
                    </a:lnTo>
                    <a:lnTo>
                      <a:pt x="37" y="23"/>
                    </a:lnTo>
                    <a:lnTo>
                      <a:pt x="29" y="29"/>
                    </a:lnTo>
                    <a:lnTo>
                      <a:pt x="22" y="37"/>
                    </a:lnTo>
                    <a:lnTo>
                      <a:pt x="17" y="46"/>
                    </a:lnTo>
                    <a:lnTo>
                      <a:pt x="11" y="55"/>
                    </a:lnTo>
                    <a:lnTo>
                      <a:pt x="7" y="66"/>
                    </a:lnTo>
                    <a:lnTo>
                      <a:pt x="5" y="77"/>
                    </a:lnTo>
                    <a:lnTo>
                      <a:pt x="2" y="90"/>
                    </a:lnTo>
                    <a:lnTo>
                      <a:pt x="0" y="104"/>
                    </a:lnTo>
                    <a:lnTo>
                      <a:pt x="0" y="118"/>
                    </a:lnTo>
                    <a:lnTo>
                      <a:pt x="0" y="118"/>
                    </a:lnTo>
                    <a:lnTo>
                      <a:pt x="0" y="133"/>
                    </a:lnTo>
                    <a:lnTo>
                      <a:pt x="2" y="146"/>
                    </a:lnTo>
                    <a:lnTo>
                      <a:pt x="5" y="159"/>
                    </a:lnTo>
                    <a:lnTo>
                      <a:pt x="7" y="170"/>
                    </a:lnTo>
                    <a:lnTo>
                      <a:pt x="11" y="181"/>
                    </a:lnTo>
                    <a:lnTo>
                      <a:pt x="17" y="190"/>
                    </a:lnTo>
                    <a:lnTo>
                      <a:pt x="22" y="199"/>
                    </a:lnTo>
                    <a:lnTo>
                      <a:pt x="29" y="207"/>
                    </a:lnTo>
                    <a:lnTo>
                      <a:pt x="37" y="214"/>
                    </a:lnTo>
                    <a:lnTo>
                      <a:pt x="46" y="220"/>
                    </a:lnTo>
                    <a:lnTo>
                      <a:pt x="55" y="225"/>
                    </a:lnTo>
                    <a:lnTo>
                      <a:pt x="66" y="229"/>
                    </a:lnTo>
                    <a:lnTo>
                      <a:pt x="78" y="233"/>
                    </a:lnTo>
                    <a:lnTo>
                      <a:pt x="90" y="235"/>
                    </a:lnTo>
                    <a:lnTo>
                      <a:pt x="104" y="236"/>
                    </a:lnTo>
                    <a:lnTo>
                      <a:pt x="118" y="236"/>
                    </a:lnTo>
                    <a:lnTo>
                      <a:pt x="118"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0"/>
              <p:cNvSpPr>
                <a:spLocks noEditPoints="1"/>
              </p:cNvSpPr>
              <p:nvPr/>
            </p:nvSpPr>
            <p:spPr bwMode="auto">
              <a:xfrm>
                <a:off x="2061" y="0"/>
                <a:ext cx="1638" cy="3240"/>
              </a:xfrm>
              <a:custGeom>
                <a:avLst/>
                <a:gdLst>
                  <a:gd name="T0" fmla="*/ 219 w 1638"/>
                  <a:gd name="T1" fmla="*/ 0 h 3240"/>
                  <a:gd name="T2" fmla="*/ 153 w 1638"/>
                  <a:gd name="T3" fmla="*/ 10 h 3240"/>
                  <a:gd name="T4" fmla="*/ 97 w 1638"/>
                  <a:gd name="T5" fmla="*/ 38 h 3240"/>
                  <a:gd name="T6" fmla="*/ 50 w 1638"/>
                  <a:gd name="T7" fmla="*/ 80 h 3240"/>
                  <a:gd name="T8" fmla="*/ 18 w 1638"/>
                  <a:gd name="T9" fmla="*/ 133 h 3240"/>
                  <a:gd name="T10" fmla="*/ 1 w 1638"/>
                  <a:gd name="T11" fmla="*/ 196 h 3240"/>
                  <a:gd name="T12" fmla="*/ 0 w 1638"/>
                  <a:gd name="T13" fmla="*/ 3022 h 3240"/>
                  <a:gd name="T14" fmla="*/ 10 w 1638"/>
                  <a:gd name="T15" fmla="*/ 3087 h 3240"/>
                  <a:gd name="T16" fmla="*/ 38 w 1638"/>
                  <a:gd name="T17" fmla="*/ 3144 h 3240"/>
                  <a:gd name="T18" fmla="*/ 80 w 1638"/>
                  <a:gd name="T19" fmla="*/ 3191 h 3240"/>
                  <a:gd name="T20" fmla="*/ 133 w 1638"/>
                  <a:gd name="T21" fmla="*/ 3223 h 3240"/>
                  <a:gd name="T22" fmla="*/ 197 w 1638"/>
                  <a:gd name="T23" fmla="*/ 3239 h 3240"/>
                  <a:gd name="T24" fmla="*/ 1420 w 1638"/>
                  <a:gd name="T25" fmla="*/ 3240 h 3240"/>
                  <a:gd name="T26" fmla="*/ 1485 w 1638"/>
                  <a:gd name="T27" fmla="*/ 3231 h 3240"/>
                  <a:gd name="T28" fmla="*/ 1541 w 1638"/>
                  <a:gd name="T29" fmla="*/ 3203 h 3240"/>
                  <a:gd name="T30" fmla="*/ 1588 w 1638"/>
                  <a:gd name="T31" fmla="*/ 3161 h 3240"/>
                  <a:gd name="T32" fmla="*/ 1621 w 1638"/>
                  <a:gd name="T33" fmla="*/ 3107 h 3240"/>
                  <a:gd name="T34" fmla="*/ 1637 w 1638"/>
                  <a:gd name="T35" fmla="*/ 3044 h 3240"/>
                  <a:gd name="T36" fmla="*/ 1638 w 1638"/>
                  <a:gd name="T37" fmla="*/ 218 h 3240"/>
                  <a:gd name="T38" fmla="*/ 1628 w 1638"/>
                  <a:gd name="T39" fmla="*/ 153 h 3240"/>
                  <a:gd name="T40" fmla="*/ 1600 w 1638"/>
                  <a:gd name="T41" fmla="*/ 97 h 3240"/>
                  <a:gd name="T42" fmla="*/ 1559 w 1638"/>
                  <a:gd name="T43" fmla="*/ 50 h 3240"/>
                  <a:gd name="T44" fmla="*/ 1505 w 1638"/>
                  <a:gd name="T45" fmla="*/ 18 h 3240"/>
                  <a:gd name="T46" fmla="*/ 1442 w 1638"/>
                  <a:gd name="T47" fmla="*/ 1 h 3240"/>
                  <a:gd name="T48" fmla="*/ 137 w 1638"/>
                  <a:gd name="T49" fmla="*/ 2740 h 3240"/>
                  <a:gd name="T50" fmla="*/ 1502 w 1638"/>
                  <a:gd name="T51" fmla="*/ 3022 h 3240"/>
                  <a:gd name="T52" fmla="*/ 1498 w 1638"/>
                  <a:gd name="T53" fmla="*/ 3047 h 3240"/>
                  <a:gd name="T54" fmla="*/ 1488 w 1638"/>
                  <a:gd name="T55" fmla="*/ 3068 h 3240"/>
                  <a:gd name="T56" fmla="*/ 1472 w 1638"/>
                  <a:gd name="T57" fmla="*/ 3086 h 3240"/>
                  <a:gd name="T58" fmla="*/ 1452 w 1638"/>
                  <a:gd name="T59" fmla="*/ 3098 h 3240"/>
                  <a:gd name="T60" fmla="*/ 1428 w 1638"/>
                  <a:gd name="T61" fmla="*/ 3104 h 3240"/>
                  <a:gd name="T62" fmla="*/ 219 w 1638"/>
                  <a:gd name="T63" fmla="*/ 3104 h 3240"/>
                  <a:gd name="T64" fmla="*/ 194 w 1638"/>
                  <a:gd name="T65" fmla="*/ 3101 h 3240"/>
                  <a:gd name="T66" fmla="*/ 172 w 1638"/>
                  <a:gd name="T67" fmla="*/ 3090 h 3240"/>
                  <a:gd name="T68" fmla="*/ 156 w 1638"/>
                  <a:gd name="T69" fmla="*/ 3074 h 3240"/>
                  <a:gd name="T70" fmla="*/ 142 w 1638"/>
                  <a:gd name="T71" fmla="*/ 3054 h 3240"/>
                  <a:gd name="T72" fmla="*/ 137 w 1638"/>
                  <a:gd name="T73" fmla="*/ 3031 h 3240"/>
                  <a:gd name="T74" fmla="*/ 1502 w 1638"/>
                  <a:gd name="T75" fmla="*/ 537 h 3240"/>
                  <a:gd name="T76" fmla="*/ 137 w 1638"/>
                  <a:gd name="T77" fmla="*/ 537 h 3240"/>
                  <a:gd name="T78" fmla="*/ 1420 w 1638"/>
                  <a:gd name="T79" fmla="*/ 136 h 3240"/>
                  <a:gd name="T80" fmla="*/ 1437 w 1638"/>
                  <a:gd name="T81" fmla="*/ 138 h 3240"/>
                  <a:gd name="T82" fmla="*/ 1459 w 1638"/>
                  <a:gd name="T83" fmla="*/ 146 h 3240"/>
                  <a:gd name="T84" fmla="*/ 1478 w 1638"/>
                  <a:gd name="T85" fmla="*/ 160 h 3240"/>
                  <a:gd name="T86" fmla="*/ 1492 w 1638"/>
                  <a:gd name="T87" fmla="*/ 179 h 3240"/>
                  <a:gd name="T88" fmla="*/ 1500 w 1638"/>
                  <a:gd name="T89" fmla="*/ 202 h 3240"/>
                  <a:gd name="T90" fmla="*/ 1502 w 1638"/>
                  <a:gd name="T91" fmla="*/ 401 h 3240"/>
                  <a:gd name="T92" fmla="*/ 137 w 1638"/>
                  <a:gd name="T93" fmla="*/ 218 h 3240"/>
                  <a:gd name="T94" fmla="*/ 140 w 1638"/>
                  <a:gd name="T95" fmla="*/ 193 h 3240"/>
                  <a:gd name="T96" fmla="*/ 150 w 1638"/>
                  <a:gd name="T97" fmla="*/ 172 h 3240"/>
                  <a:gd name="T98" fmla="*/ 167 w 1638"/>
                  <a:gd name="T99" fmla="*/ 154 h 3240"/>
                  <a:gd name="T100" fmla="*/ 187 w 1638"/>
                  <a:gd name="T101" fmla="*/ 142 h 3240"/>
                  <a:gd name="T102" fmla="*/ 210 w 1638"/>
                  <a:gd name="T103" fmla="*/ 137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8" h="3240">
                    <a:moveTo>
                      <a:pt x="1420" y="0"/>
                    </a:moveTo>
                    <a:lnTo>
                      <a:pt x="219" y="0"/>
                    </a:lnTo>
                    <a:lnTo>
                      <a:pt x="219" y="0"/>
                    </a:lnTo>
                    <a:lnTo>
                      <a:pt x="197" y="1"/>
                    </a:lnTo>
                    <a:lnTo>
                      <a:pt x="174" y="4"/>
                    </a:lnTo>
                    <a:lnTo>
                      <a:pt x="153" y="10"/>
                    </a:lnTo>
                    <a:lnTo>
                      <a:pt x="133" y="18"/>
                    </a:lnTo>
                    <a:lnTo>
                      <a:pt x="114" y="27"/>
                    </a:lnTo>
                    <a:lnTo>
                      <a:pt x="97" y="38"/>
                    </a:lnTo>
                    <a:lnTo>
                      <a:pt x="80" y="50"/>
                    </a:lnTo>
                    <a:lnTo>
                      <a:pt x="64" y="64"/>
                    </a:lnTo>
                    <a:lnTo>
                      <a:pt x="50" y="80"/>
                    </a:lnTo>
                    <a:lnTo>
                      <a:pt x="38" y="97"/>
                    </a:lnTo>
                    <a:lnTo>
                      <a:pt x="27" y="114"/>
                    </a:lnTo>
                    <a:lnTo>
                      <a:pt x="18" y="133"/>
                    </a:lnTo>
                    <a:lnTo>
                      <a:pt x="10" y="153"/>
                    </a:lnTo>
                    <a:lnTo>
                      <a:pt x="4" y="175"/>
                    </a:lnTo>
                    <a:lnTo>
                      <a:pt x="1" y="196"/>
                    </a:lnTo>
                    <a:lnTo>
                      <a:pt x="0" y="218"/>
                    </a:lnTo>
                    <a:lnTo>
                      <a:pt x="0" y="3022"/>
                    </a:lnTo>
                    <a:lnTo>
                      <a:pt x="0" y="3022"/>
                    </a:lnTo>
                    <a:lnTo>
                      <a:pt x="1" y="3044"/>
                    </a:lnTo>
                    <a:lnTo>
                      <a:pt x="4" y="3067"/>
                    </a:lnTo>
                    <a:lnTo>
                      <a:pt x="10" y="3087"/>
                    </a:lnTo>
                    <a:lnTo>
                      <a:pt x="18" y="3107"/>
                    </a:lnTo>
                    <a:lnTo>
                      <a:pt x="27" y="3127"/>
                    </a:lnTo>
                    <a:lnTo>
                      <a:pt x="38" y="3144"/>
                    </a:lnTo>
                    <a:lnTo>
                      <a:pt x="50" y="3161"/>
                    </a:lnTo>
                    <a:lnTo>
                      <a:pt x="64" y="3177"/>
                    </a:lnTo>
                    <a:lnTo>
                      <a:pt x="80" y="3191"/>
                    </a:lnTo>
                    <a:lnTo>
                      <a:pt x="97" y="3203"/>
                    </a:lnTo>
                    <a:lnTo>
                      <a:pt x="114" y="3214"/>
                    </a:lnTo>
                    <a:lnTo>
                      <a:pt x="133" y="3223"/>
                    </a:lnTo>
                    <a:lnTo>
                      <a:pt x="153" y="3231"/>
                    </a:lnTo>
                    <a:lnTo>
                      <a:pt x="174" y="3236"/>
                    </a:lnTo>
                    <a:lnTo>
                      <a:pt x="197" y="3239"/>
                    </a:lnTo>
                    <a:lnTo>
                      <a:pt x="219" y="3240"/>
                    </a:lnTo>
                    <a:lnTo>
                      <a:pt x="1420" y="3240"/>
                    </a:lnTo>
                    <a:lnTo>
                      <a:pt x="1420" y="3240"/>
                    </a:lnTo>
                    <a:lnTo>
                      <a:pt x="1442" y="3239"/>
                    </a:lnTo>
                    <a:lnTo>
                      <a:pt x="1464" y="3236"/>
                    </a:lnTo>
                    <a:lnTo>
                      <a:pt x="1485" y="3231"/>
                    </a:lnTo>
                    <a:lnTo>
                      <a:pt x="1505" y="3223"/>
                    </a:lnTo>
                    <a:lnTo>
                      <a:pt x="1524" y="3214"/>
                    </a:lnTo>
                    <a:lnTo>
                      <a:pt x="1541" y="3203"/>
                    </a:lnTo>
                    <a:lnTo>
                      <a:pt x="1559" y="3191"/>
                    </a:lnTo>
                    <a:lnTo>
                      <a:pt x="1575" y="3177"/>
                    </a:lnTo>
                    <a:lnTo>
                      <a:pt x="1588" y="3161"/>
                    </a:lnTo>
                    <a:lnTo>
                      <a:pt x="1600" y="3144"/>
                    </a:lnTo>
                    <a:lnTo>
                      <a:pt x="1611" y="3127"/>
                    </a:lnTo>
                    <a:lnTo>
                      <a:pt x="1621" y="3107"/>
                    </a:lnTo>
                    <a:lnTo>
                      <a:pt x="1628" y="3087"/>
                    </a:lnTo>
                    <a:lnTo>
                      <a:pt x="1634" y="3067"/>
                    </a:lnTo>
                    <a:lnTo>
                      <a:pt x="1637" y="3044"/>
                    </a:lnTo>
                    <a:lnTo>
                      <a:pt x="1638" y="3022"/>
                    </a:lnTo>
                    <a:lnTo>
                      <a:pt x="1638" y="218"/>
                    </a:lnTo>
                    <a:lnTo>
                      <a:pt x="1638" y="218"/>
                    </a:lnTo>
                    <a:lnTo>
                      <a:pt x="1637" y="196"/>
                    </a:lnTo>
                    <a:lnTo>
                      <a:pt x="1634" y="175"/>
                    </a:lnTo>
                    <a:lnTo>
                      <a:pt x="1628" y="153"/>
                    </a:lnTo>
                    <a:lnTo>
                      <a:pt x="1621" y="133"/>
                    </a:lnTo>
                    <a:lnTo>
                      <a:pt x="1611" y="114"/>
                    </a:lnTo>
                    <a:lnTo>
                      <a:pt x="1600" y="97"/>
                    </a:lnTo>
                    <a:lnTo>
                      <a:pt x="1588" y="80"/>
                    </a:lnTo>
                    <a:lnTo>
                      <a:pt x="1575" y="64"/>
                    </a:lnTo>
                    <a:lnTo>
                      <a:pt x="1559" y="50"/>
                    </a:lnTo>
                    <a:lnTo>
                      <a:pt x="1541" y="38"/>
                    </a:lnTo>
                    <a:lnTo>
                      <a:pt x="1524" y="27"/>
                    </a:lnTo>
                    <a:lnTo>
                      <a:pt x="1505" y="18"/>
                    </a:lnTo>
                    <a:lnTo>
                      <a:pt x="1485" y="10"/>
                    </a:lnTo>
                    <a:lnTo>
                      <a:pt x="1464" y="4"/>
                    </a:lnTo>
                    <a:lnTo>
                      <a:pt x="1442" y="1"/>
                    </a:lnTo>
                    <a:lnTo>
                      <a:pt x="1420" y="0"/>
                    </a:lnTo>
                    <a:lnTo>
                      <a:pt x="1420" y="0"/>
                    </a:lnTo>
                    <a:close/>
                    <a:moveTo>
                      <a:pt x="137" y="2740"/>
                    </a:moveTo>
                    <a:lnTo>
                      <a:pt x="1502" y="2740"/>
                    </a:lnTo>
                    <a:lnTo>
                      <a:pt x="1502" y="3022"/>
                    </a:lnTo>
                    <a:lnTo>
                      <a:pt x="1502" y="3022"/>
                    </a:lnTo>
                    <a:lnTo>
                      <a:pt x="1501" y="3031"/>
                    </a:lnTo>
                    <a:lnTo>
                      <a:pt x="1500" y="3039"/>
                    </a:lnTo>
                    <a:lnTo>
                      <a:pt x="1498" y="3047"/>
                    </a:lnTo>
                    <a:lnTo>
                      <a:pt x="1496" y="3054"/>
                    </a:lnTo>
                    <a:lnTo>
                      <a:pt x="1492" y="3061"/>
                    </a:lnTo>
                    <a:lnTo>
                      <a:pt x="1488" y="3068"/>
                    </a:lnTo>
                    <a:lnTo>
                      <a:pt x="1484" y="3074"/>
                    </a:lnTo>
                    <a:lnTo>
                      <a:pt x="1478" y="3080"/>
                    </a:lnTo>
                    <a:lnTo>
                      <a:pt x="1472" y="3086"/>
                    </a:lnTo>
                    <a:lnTo>
                      <a:pt x="1466" y="3090"/>
                    </a:lnTo>
                    <a:lnTo>
                      <a:pt x="1459" y="3094"/>
                    </a:lnTo>
                    <a:lnTo>
                      <a:pt x="1452" y="3098"/>
                    </a:lnTo>
                    <a:lnTo>
                      <a:pt x="1445" y="3101"/>
                    </a:lnTo>
                    <a:lnTo>
                      <a:pt x="1437" y="3103"/>
                    </a:lnTo>
                    <a:lnTo>
                      <a:pt x="1428" y="3104"/>
                    </a:lnTo>
                    <a:lnTo>
                      <a:pt x="1420" y="3104"/>
                    </a:lnTo>
                    <a:lnTo>
                      <a:pt x="219" y="3104"/>
                    </a:lnTo>
                    <a:lnTo>
                      <a:pt x="219" y="3104"/>
                    </a:lnTo>
                    <a:lnTo>
                      <a:pt x="210" y="3104"/>
                    </a:lnTo>
                    <a:lnTo>
                      <a:pt x="202" y="3103"/>
                    </a:lnTo>
                    <a:lnTo>
                      <a:pt x="194" y="3101"/>
                    </a:lnTo>
                    <a:lnTo>
                      <a:pt x="187" y="3098"/>
                    </a:lnTo>
                    <a:lnTo>
                      <a:pt x="179" y="3094"/>
                    </a:lnTo>
                    <a:lnTo>
                      <a:pt x="172" y="3090"/>
                    </a:lnTo>
                    <a:lnTo>
                      <a:pt x="167" y="3086"/>
                    </a:lnTo>
                    <a:lnTo>
                      <a:pt x="160" y="3080"/>
                    </a:lnTo>
                    <a:lnTo>
                      <a:pt x="156" y="3074"/>
                    </a:lnTo>
                    <a:lnTo>
                      <a:pt x="150" y="3068"/>
                    </a:lnTo>
                    <a:lnTo>
                      <a:pt x="147" y="3061"/>
                    </a:lnTo>
                    <a:lnTo>
                      <a:pt x="142" y="3054"/>
                    </a:lnTo>
                    <a:lnTo>
                      <a:pt x="140" y="3047"/>
                    </a:lnTo>
                    <a:lnTo>
                      <a:pt x="138" y="3039"/>
                    </a:lnTo>
                    <a:lnTo>
                      <a:pt x="137" y="3031"/>
                    </a:lnTo>
                    <a:lnTo>
                      <a:pt x="137" y="3022"/>
                    </a:lnTo>
                    <a:lnTo>
                      <a:pt x="137" y="2740"/>
                    </a:lnTo>
                    <a:close/>
                    <a:moveTo>
                      <a:pt x="1502" y="537"/>
                    </a:moveTo>
                    <a:lnTo>
                      <a:pt x="1502" y="2604"/>
                    </a:lnTo>
                    <a:lnTo>
                      <a:pt x="137" y="2604"/>
                    </a:lnTo>
                    <a:lnTo>
                      <a:pt x="137" y="537"/>
                    </a:lnTo>
                    <a:lnTo>
                      <a:pt x="1502" y="537"/>
                    </a:lnTo>
                    <a:close/>
                    <a:moveTo>
                      <a:pt x="219" y="136"/>
                    </a:moveTo>
                    <a:lnTo>
                      <a:pt x="1420" y="136"/>
                    </a:lnTo>
                    <a:lnTo>
                      <a:pt x="1420" y="136"/>
                    </a:lnTo>
                    <a:lnTo>
                      <a:pt x="1428" y="137"/>
                    </a:lnTo>
                    <a:lnTo>
                      <a:pt x="1437" y="138"/>
                    </a:lnTo>
                    <a:lnTo>
                      <a:pt x="1445" y="140"/>
                    </a:lnTo>
                    <a:lnTo>
                      <a:pt x="1452" y="142"/>
                    </a:lnTo>
                    <a:lnTo>
                      <a:pt x="1459" y="146"/>
                    </a:lnTo>
                    <a:lnTo>
                      <a:pt x="1466" y="150"/>
                    </a:lnTo>
                    <a:lnTo>
                      <a:pt x="1472" y="154"/>
                    </a:lnTo>
                    <a:lnTo>
                      <a:pt x="1478" y="160"/>
                    </a:lnTo>
                    <a:lnTo>
                      <a:pt x="1484" y="166"/>
                    </a:lnTo>
                    <a:lnTo>
                      <a:pt x="1488" y="172"/>
                    </a:lnTo>
                    <a:lnTo>
                      <a:pt x="1492" y="179"/>
                    </a:lnTo>
                    <a:lnTo>
                      <a:pt x="1496" y="187"/>
                    </a:lnTo>
                    <a:lnTo>
                      <a:pt x="1498" y="193"/>
                    </a:lnTo>
                    <a:lnTo>
                      <a:pt x="1500" y="202"/>
                    </a:lnTo>
                    <a:lnTo>
                      <a:pt x="1501" y="210"/>
                    </a:lnTo>
                    <a:lnTo>
                      <a:pt x="1502" y="218"/>
                    </a:lnTo>
                    <a:lnTo>
                      <a:pt x="1502" y="401"/>
                    </a:lnTo>
                    <a:lnTo>
                      <a:pt x="137" y="401"/>
                    </a:lnTo>
                    <a:lnTo>
                      <a:pt x="137" y="218"/>
                    </a:lnTo>
                    <a:lnTo>
                      <a:pt x="137" y="218"/>
                    </a:lnTo>
                    <a:lnTo>
                      <a:pt x="137" y="210"/>
                    </a:lnTo>
                    <a:lnTo>
                      <a:pt x="138" y="202"/>
                    </a:lnTo>
                    <a:lnTo>
                      <a:pt x="140" y="193"/>
                    </a:lnTo>
                    <a:lnTo>
                      <a:pt x="142" y="187"/>
                    </a:lnTo>
                    <a:lnTo>
                      <a:pt x="147" y="179"/>
                    </a:lnTo>
                    <a:lnTo>
                      <a:pt x="150" y="172"/>
                    </a:lnTo>
                    <a:lnTo>
                      <a:pt x="156" y="166"/>
                    </a:lnTo>
                    <a:lnTo>
                      <a:pt x="160" y="160"/>
                    </a:lnTo>
                    <a:lnTo>
                      <a:pt x="167" y="154"/>
                    </a:lnTo>
                    <a:lnTo>
                      <a:pt x="172" y="150"/>
                    </a:lnTo>
                    <a:lnTo>
                      <a:pt x="179" y="146"/>
                    </a:lnTo>
                    <a:lnTo>
                      <a:pt x="187" y="142"/>
                    </a:lnTo>
                    <a:lnTo>
                      <a:pt x="194" y="140"/>
                    </a:lnTo>
                    <a:lnTo>
                      <a:pt x="202" y="138"/>
                    </a:lnTo>
                    <a:lnTo>
                      <a:pt x="210" y="137"/>
                    </a:lnTo>
                    <a:lnTo>
                      <a:pt x="219" y="136"/>
                    </a:lnTo>
                    <a:lnTo>
                      <a:pt x="219"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1"/>
              <p:cNvSpPr>
                <a:spLocks/>
              </p:cNvSpPr>
              <p:nvPr/>
            </p:nvSpPr>
            <p:spPr bwMode="auto">
              <a:xfrm>
                <a:off x="2662" y="200"/>
                <a:ext cx="436" cy="137"/>
              </a:xfrm>
              <a:custGeom>
                <a:avLst/>
                <a:gdLst>
                  <a:gd name="T0" fmla="*/ 68 w 436"/>
                  <a:gd name="T1" fmla="*/ 137 h 137"/>
                  <a:gd name="T2" fmla="*/ 368 w 436"/>
                  <a:gd name="T3" fmla="*/ 137 h 137"/>
                  <a:gd name="T4" fmla="*/ 368 w 436"/>
                  <a:gd name="T5" fmla="*/ 137 h 137"/>
                  <a:gd name="T6" fmla="*/ 382 w 436"/>
                  <a:gd name="T7" fmla="*/ 135 h 137"/>
                  <a:gd name="T8" fmla="*/ 396 w 436"/>
                  <a:gd name="T9" fmla="*/ 131 h 137"/>
                  <a:gd name="T10" fmla="*/ 407 w 436"/>
                  <a:gd name="T11" fmla="*/ 126 h 137"/>
                  <a:gd name="T12" fmla="*/ 417 w 436"/>
                  <a:gd name="T13" fmla="*/ 118 h 137"/>
                  <a:gd name="T14" fmla="*/ 426 w 436"/>
                  <a:gd name="T15" fmla="*/ 108 h 137"/>
                  <a:gd name="T16" fmla="*/ 431 w 436"/>
                  <a:gd name="T17" fmla="*/ 96 h 137"/>
                  <a:gd name="T18" fmla="*/ 435 w 436"/>
                  <a:gd name="T19" fmla="*/ 82 h 137"/>
                  <a:gd name="T20" fmla="*/ 436 w 436"/>
                  <a:gd name="T21" fmla="*/ 68 h 137"/>
                  <a:gd name="T22" fmla="*/ 436 w 436"/>
                  <a:gd name="T23" fmla="*/ 68 h 137"/>
                  <a:gd name="T24" fmla="*/ 435 w 436"/>
                  <a:gd name="T25" fmla="*/ 55 h 137"/>
                  <a:gd name="T26" fmla="*/ 431 w 436"/>
                  <a:gd name="T27" fmla="*/ 41 h 137"/>
                  <a:gd name="T28" fmla="*/ 426 w 436"/>
                  <a:gd name="T29" fmla="*/ 29 h 137"/>
                  <a:gd name="T30" fmla="*/ 417 w 436"/>
                  <a:gd name="T31" fmla="*/ 19 h 137"/>
                  <a:gd name="T32" fmla="*/ 407 w 436"/>
                  <a:gd name="T33" fmla="*/ 11 h 137"/>
                  <a:gd name="T34" fmla="*/ 396 w 436"/>
                  <a:gd name="T35" fmla="*/ 6 h 137"/>
                  <a:gd name="T36" fmla="*/ 382 w 436"/>
                  <a:gd name="T37" fmla="*/ 2 h 137"/>
                  <a:gd name="T38" fmla="*/ 368 w 436"/>
                  <a:gd name="T39" fmla="*/ 0 h 137"/>
                  <a:gd name="T40" fmla="*/ 68 w 436"/>
                  <a:gd name="T41" fmla="*/ 0 h 137"/>
                  <a:gd name="T42" fmla="*/ 68 w 436"/>
                  <a:gd name="T43" fmla="*/ 0 h 137"/>
                  <a:gd name="T44" fmla="*/ 54 w 436"/>
                  <a:gd name="T45" fmla="*/ 2 h 137"/>
                  <a:gd name="T46" fmla="*/ 40 w 436"/>
                  <a:gd name="T47" fmla="*/ 6 h 137"/>
                  <a:gd name="T48" fmla="*/ 29 w 436"/>
                  <a:gd name="T49" fmla="*/ 11 h 137"/>
                  <a:gd name="T50" fmla="*/ 19 w 436"/>
                  <a:gd name="T51" fmla="*/ 19 h 137"/>
                  <a:gd name="T52" fmla="*/ 11 w 436"/>
                  <a:gd name="T53" fmla="*/ 29 h 137"/>
                  <a:gd name="T54" fmla="*/ 5 w 436"/>
                  <a:gd name="T55" fmla="*/ 41 h 137"/>
                  <a:gd name="T56" fmla="*/ 1 w 436"/>
                  <a:gd name="T57" fmla="*/ 55 h 137"/>
                  <a:gd name="T58" fmla="*/ 0 w 436"/>
                  <a:gd name="T59" fmla="*/ 68 h 137"/>
                  <a:gd name="T60" fmla="*/ 0 w 436"/>
                  <a:gd name="T61" fmla="*/ 68 h 137"/>
                  <a:gd name="T62" fmla="*/ 1 w 436"/>
                  <a:gd name="T63" fmla="*/ 82 h 137"/>
                  <a:gd name="T64" fmla="*/ 5 w 436"/>
                  <a:gd name="T65" fmla="*/ 96 h 137"/>
                  <a:gd name="T66" fmla="*/ 11 w 436"/>
                  <a:gd name="T67" fmla="*/ 108 h 137"/>
                  <a:gd name="T68" fmla="*/ 19 w 436"/>
                  <a:gd name="T69" fmla="*/ 118 h 137"/>
                  <a:gd name="T70" fmla="*/ 29 w 436"/>
                  <a:gd name="T71" fmla="*/ 126 h 137"/>
                  <a:gd name="T72" fmla="*/ 40 w 436"/>
                  <a:gd name="T73" fmla="*/ 131 h 137"/>
                  <a:gd name="T74" fmla="*/ 54 w 436"/>
                  <a:gd name="T75" fmla="*/ 135 h 137"/>
                  <a:gd name="T76" fmla="*/ 68 w 436"/>
                  <a:gd name="T77" fmla="*/ 137 h 137"/>
                  <a:gd name="T78" fmla="*/ 68 w 436"/>
                  <a:gd name="T7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6" h="137">
                    <a:moveTo>
                      <a:pt x="68" y="137"/>
                    </a:moveTo>
                    <a:lnTo>
                      <a:pt x="368" y="137"/>
                    </a:lnTo>
                    <a:lnTo>
                      <a:pt x="368" y="137"/>
                    </a:lnTo>
                    <a:lnTo>
                      <a:pt x="382" y="135"/>
                    </a:lnTo>
                    <a:lnTo>
                      <a:pt x="396" y="131"/>
                    </a:lnTo>
                    <a:lnTo>
                      <a:pt x="407" y="126"/>
                    </a:lnTo>
                    <a:lnTo>
                      <a:pt x="417" y="118"/>
                    </a:lnTo>
                    <a:lnTo>
                      <a:pt x="426" y="108"/>
                    </a:lnTo>
                    <a:lnTo>
                      <a:pt x="431" y="96"/>
                    </a:lnTo>
                    <a:lnTo>
                      <a:pt x="435" y="82"/>
                    </a:lnTo>
                    <a:lnTo>
                      <a:pt x="436" y="68"/>
                    </a:lnTo>
                    <a:lnTo>
                      <a:pt x="436" y="68"/>
                    </a:lnTo>
                    <a:lnTo>
                      <a:pt x="435" y="55"/>
                    </a:lnTo>
                    <a:lnTo>
                      <a:pt x="431" y="41"/>
                    </a:lnTo>
                    <a:lnTo>
                      <a:pt x="426" y="29"/>
                    </a:lnTo>
                    <a:lnTo>
                      <a:pt x="417" y="19"/>
                    </a:lnTo>
                    <a:lnTo>
                      <a:pt x="407" y="11"/>
                    </a:lnTo>
                    <a:lnTo>
                      <a:pt x="396" y="6"/>
                    </a:lnTo>
                    <a:lnTo>
                      <a:pt x="382" y="2"/>
                    </a:lnTo>
                    <a:lnTo>
                      <a:pt x="368" y="0"/>
                    </a:lnTo>
                    <a:lnTo>
                      <a:pt x="68" y="0"/>
                    </a:lnTo>
                    <a:lnTo>
                      <a:pt x="68" y="0"/>
                    </a:lnTo>
                    <a:lnTo>
                      <a:pt x="54" y="2"/>
                    </a:lnTo>
                    <a:lnTo>
                      <a:pt x="40" y="6"/>
                    </a:lnTo>
                    <a:lnTo>
                      <a:pt x="29" y="11"/>
                    </a:lnTo>
                    <a:lnTo>
                      <a:pt x="19" y="19"/>
                    </a:lnTo>
                    <a:lnTo>
                      <a:pt x="11" y="29"/>
                    </a:lnTo>
                    <a:lnTo>
                      <a:pt x="5" y="41"/>
                    </a:lnTo>
                    <a:lnTo>
                      <a:pt x="1" y="55"/>
                    </a:lnTo>
                    <a:lnTo>
                      <a:pt x="0" y="68"/>
                    </a:lnTo>
                    <a:lnTo>
                      <a:pt x="0" y="68"/>
                    </a:lnTo>
                    <a:lnTo>
                      <a:pt x="1" y="82"/>
                    </a:lnTo>
                    <a:lnTo>
                      <a:pt x="5" y="96"/>
                    </a:lnTo>
                    <a:lnTo>
                      <a:pt x="11" y="108"/>
                    </a:lnTo>
                    <a:lnTo>
                      <a:pt x="19" y="118"/>
                    </a:lnTo>
                    <a:lnTo>
                      <a:pt x="29" y="126"/>
                    </a:lnTo>
                    <a:lnTo>
                      <a:pt x="40" y="131"/>
                    </a:lnTo>
                    <a:lnTo>
                      <a:pt x="54" y="135"/>
                    </a:lnTo>
                    <a:lnTo>
                      <a:pt x="68" y="137"/>
                    </a:lnTo>
                    <a:lnTo>
                      <a:pt x="68"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 name="Group 1"/>
          <p:cNvGrpSpPr/>
          <p:nvPr/>
        </p:nvGrpSpPr>
        <p:grpSpPr>
          <a:xfrm>
            <a:off x="7020198" y="3720937"/>
            <a:ext cx="1182337" cy="1182337"/>
            <a:chOff x="6450558" y="3513738"/>
            <a:chExt cx="1182337" cy="1182337"/>
          </a:xfrm>
        </p:grpSpPr>
        <p:pic>
          <p:nvPicPr>
            <p:cNvPr id="18" name="Picture 17"/>
            <p:cNvPicPr>
              <a:picLocks noChangeAspect="1"/>
            </p:cNvPicPr>
            <p:nvPr/>
          </p:nvPicPr>
          <p:blipFill rotWithShape="1">
            <a:blip r:embed="rId6">
              <a:alphaModFix amt="75000"/>
            </a:blip>
            <a:srcRect l="7084" t="8355" r="73000" b="71236"/>
            <a:stretch/>
          </p:blipFill>
          <p:spPr>
            <a:xfrm>
              <a:off x="6496398" y="3712405"/>
              <a:ext cx="1090658" cy="782352"/>
            </a:xfrm>
            <a:prstGeom prst="rect">
              <a:avLst/>
            </a:prstGeom>
          </p:spPr>
        </p:pic>
        <p:pic>
          <p:nvPicPr>
            <p:cNvPr id="19" name="Picture 18"/>
            <p:cNvPicPr>
              <a:picLocks noChangeAspect="1"/>
            </p:cNvPicPr>
            <p:nvPr/>
          </p:nvPicPr>
          <p:blipFill>
            <a:blip r:embed="rId7">
              <a:alphaModFix/>
            </a:blip>
            <a:stretch>
              <a:fillRect/>
            </a:stretch>
          </p:blipFill>
          <p:spPr>
            <a:xfrm>
              <a:off x="6450558" y="3513738"/>
              <a:ext cx="1182337" cy="1182337"/>
            </a:xfrm>
            <a:prstGeom prst="rect">
              <a:avLst/>
            </a:prstGeom>
          </p:spPr>
        </p:pic>
      </p:grpSp>
      <p:sp>
        <p:nvSpPr>
          <p:cNvPr id="20" name="TextBox 19"/>
          <p:cNvSpPr txBox="1"/>
          <p:nvPr/>
        </p:nvSpPr>
        <p:spPr>
          <a:xfrm rot="16200000">
            <a:off x="1001332" y="3369487"/>
            <a:ext cx="1358151" cy="524435"/>
          </a:xfrm>
          <a:prstGeom prst="rect">
            <a:avLst/>
          </a:prstGeom>
          <a:noFill/>
        </p:spPr>
        <p:txBody>
          <a:bodyPr wrap="none" lIns="137160" tIns="137160" rIns="137160" bIns="137160" rtlCol="0">
            <a:noAutofit/>
          </a:bodyPr>
          <a:lstStyle/>
          <a:p>
            <a:r>
              <a:rPr lang="en-US">
                <a:solidFill>
                  <a:schemeClr val="bg1"/>
                </a:solidFill>
              </a:rPr>
              <a:t>Phone Call</a:t>
            </a:r>
          </a:p>
        </p:txBody>
      </p:sp>
      <p:sp>
        <p:nvSpPr>
          <p:cNvPr id="21" name="TextBox 20"/>
          <p:cNvSpPr txBox="1"/>
          <p:nvPr/>
        </p:nvSpPr>
        <p:spPr>
          <a:xfrm rot="16200000">
            <a:off x="2242964" y="3521940"/>
            <a:ext cx="1358151" cy="524435"/>
          </a:xfrm>
          <a:prstGeom prst="rect">
            <a:avLst/>
          </a:prstGeom>
          <a:noFill/>
        </p:spPr>
        <p:txBody>
          <a:bodyPr wrap="none" lIns="137160" tIns="137160" rIns="137160" bIns="137160" rtlCol="0">
            <a:noAutofit/>
          </a:bodyPr>
          <a:lstStyle/>
          <a:p>
            <a:r>
              <a:rPr lang="en-US">
                <a:solidFill>
                  <a:schemeClr val="bg1"/>
                </a:solidFill>
              </a:rPr>
              <a:t>Text Message</a:t>
            </a:r>
            <a:endParaRPr lang="en-US" dirty="0">
              <a:solidFill>
                <a:schemeClr val="bg1"/>
              </a:solidFill>
            </a:endParaRPr>
          </a:p>
        </p:txBody>
      </p:sp>
      <p:sp>
        <p:nvSpPr>
          <p:cNvPr id="22" name="TextBox 21"/>
          <p:cNvSpPr txBox="1"/>
          <p:nvPr/>
        </p:nvSpPr>
        <p:spPr>
          <a:xfrm rot="16200000">
            <a:off x="4605290" y="3108289"/>
            <a:ext cx="1917942" cy="524435"/>
          </a:xfrm>
          <a:prstGeom prst="rect">
            <a:avLst/>
          </a:prstGeom>
          <a:noFill/>
        </p:spPr>
        <p:txBody>
          <a:bodyPr wrap="none" lIns="137160" tIns="137160" rIns="137160" bIns="137160" rtlCol="0">
            <a:noAutofit/>
          </a:bodyPr>
          <a:lstStyle/>
          <a:p>
            <a:r>
              <a:rPr lang="en-US">
                <a:solidFill>
                  <a:schemeClr val="bg1"/>
                </a:solidFill>
              </a:rPr>
              <a:t>General Updates</a:t>
            </a:r>
            <a:endParaRPr lang="en-US" dirty="0">
              <a:solidFill>
                <a:schemeClr val="bg1"/>
              </a:solidFill>
            </a:endParaRPr>
          </a:p>
        </p:txBody>
      </p:sp>
      <p:sp>
        <p:nvSpPr>
          <p:cNvPr id="23" name="TextBox 22"/>
          <p:cNvSpPr txBox="1"/>
          <p:nvPr/>
        </p:nvSpPr>
        <p:spPr>
          <a:xfrm rot="16200000">
            <a:off x="6124745" y="3501015"/>
            <a:ext cx="1358151" cy="524435"/>
          </a:xfrm>
          <a:prstGeom prst="rect">
            <a:avLst/>
          </a:prstGeom>
          <a:noFill/>
        </p:spPr>
        <p:txBody>
          <a:bodyPr wrap="none" lIns="137160" tIns="137160" rIns="137160" bIns="137160" rtlCol="0">
            <a:noAutofit/>
          </a:bodyPr>
          <a:lstStyle/>
          <a:p>
            <a:r>
              <a:rPr lang="en-US">
                <a:solidFill>
                  <a:schemeClr val="bg1"/>
                </a:solidFill>
              </a:rPr>
              <a:t>Academic Alerts</a:t>
            </a:r>
            <a:endParaRPr lang="en-US" dirty="0">
              <a:solidFill>
                <a:schemeClr val="bg1"/>
              </a:solidFill>
            </a:endParaRPr>
          </a:p>
        </p:txBody>
      </p:sp>
    </p:spTree>
    <p:extLst>
      <p:ext uri="{BB962C8B-B14F-4D97-AF65-F5344CB8AC3E}">
        <p14:creationId xmlns:p14="http://schemas.microsoft.com/office/powerpoint/2010/main" val="144364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2707" y="946630"/>
            <a:ext cx="8018585" cy="700609"/>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Reasons Parents Use Apps</a:t>
            </a:r>
          </a:p>
        </p:txBody>
      </p:sp>
      <p:sp>
        <p:nvSpPr>
          <p:cNvPr id="4" name="TextBox 3"/>
          <p:cNvSpPr txBox="1"/>
          <p:nvPr/>
        </p:nvSpPr>
        <p:spPr>
          <a:xfrm>
            <a:off x="756822" y="2164238"/>
            <a:ext cx="860710" cy="831273"/>
          </a:xfrm>
          <a:prstGeom prst="rect">
            <a:avLst/>
          </a:prstGeom>
          <a:noFill/>
        </p:spPr>
        <p:txBody>
          <a:bodyPr wrap="none" lIns="137160" tIns="137160" rIns="137160" bIns="137160" rtlCol="0">
            <a:noAutofit/>
          </a:bodyPr>
          <a:lstStyle/>
          <a:p>
            <a:endParaRPr lang="en-US" dirty="0"/>
          </a:p>
        </p:txBody>
      </p:sp>
      <p:sp>
        <p:nvSpPr>
          <p:cNvPr id="7" name="TextBox 6"/>
          <p:cNvSpPr txBox="1"/>
          <p:nvPr/>
        </p:nvSpPr>
        <p:spPr>
          <a:xfrm>
            <a:off x="310661" y="5339492"/>
            <a:ext cx="8522675" cy="892493"/>
          </a:xfrm>
          <a:prstGeom prst="rect">
            <a:avLst/>
          </a:prstGeom>
          <a:solidFill>
            <a:srgbClr val="FECD00"/>
          </a:solidFill>
          <a:ln w="76200" cmpd="sng">
            <a:noFill/>
          </a:ln>
          <a:effectLst/>
        </p:spPr>
        <p:txBody>
          <a:bodyPr wrap="square" lIns="137160" tIns="137160" rIns="137160" bIns="137160" rtlCol="0" anchor="t">
            <a:noAutofit/>
          </a:bodyPr>
          <a:lstStyle/>
          <a:p>
            <a:pPr marL="0" lvl="1"/>
            <a:r>
              <a:rPr lang="en-US" b="1" dirty="0">
                <a:solidFill>
                  <a:srgbClr val="FFFFFF"/>
                </a:solidFill>
              </a:rPr>
              <a:t>Recommendation: I</a:t>
            </a:r>
            <a:r>
              <a:rPr lang="en-US" dirty="0">
                <a:solidFill>
                  <a:srgbClr val="FFFFFF"/>
                </a:solidFill>
              </a:rPr>
              <a:t>n-app notifications can alert mobile users quickly, in place of text or phone messages. Apps are opt-in by nature, and are less costly than a single TCPA fine</a:t>
            </a:r>
            <a:endParaRPr lang="en-US" dirty="0"/>
          </a:p>
          <a:p>
            <a:endParaRPr lang="en-US" dirty="0">
              <a:solidFill>
                <a:srgbClr val="FFFFFF"/>
              </a:solidFill>
            </a:endParaRPr>
          </a:p>
        </p:txBody>
      </p:sp>
      <p:pic>
        <p:nvPicPr>
          <p:cNvPr id="6" name="Picture 5" descr="Screenshot 2015-09-24 19.55.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866" y="1641303"/>
            <a:ext cx="7828064" cy="3696304"/>
          </a:xfrm>
          <a:prstGeom prst="rect">
            <a:avLst/>
          </a:prstGeom>
        </p:spPr>
      </p:pic>
    </p:spTree>
    <p:extLst>
      <p:ext uri="{BB962C8B-B14F-4D97-AF65-F5344CB8AC3E}">
        <p14:creationId xmlns:p14="http://schemas.microsoft.com/office/powerpoint/2010/main" val="14354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2707" y="946630"/>
            <a:ext cx="8018585" cy="700609"/>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Communicate Where They Are</a:t>
            </a:r>
          </a:p>
        </p:txBody>
      </p:sp>
      <p:sp>
        <p:nvSpPr>
          <p:cNvPr id="4" name="TextBox 3"/>
          <p:cNvSpPr txBox="1"/>
          <p:nvPr/>
        </p:nvSpPr>
        <p:spPr>
          <a:xfrm>
            <a:off x="756822" y="2164238"/>
            <a:ext cx="860710" cy="831273"/>
          </a:xfrm>
          <a:prstGeom prst="rect">
            <a:avLst/>
          </a:prstGeom>
          <a:noFill/>
        </p:spPr>
        <p:txBody>
          <a:bodyPr wrap="none" lIns="137160" tIns="137160" rIns="137160" bIns="137160" rtlCol="0">
            <a:noAutofit/>
          </a:bodyPr>
          <a:lstStyle/>
          <a:p>
            <a:endParaRPr lang="en-US" dirty="0"/>
          </a:p>
        </p:txBody>
      </p:sp>
      <p:sp>
        <p:nvSpPr>
          <p:cNvPr id="7" name="TextBox 6"/>
          <p:cNvSpPr txBox="1"/>
          <p:nvPr/>
        </p:nvSpPr>
        <p:spPr>
          <a:xfrm>
            <a:off x="310661" y="5339492"/>
            <a:ext cx="8522675" cy="892493"/>
          </a:xfrm>
          <a:prstGeom prst="rect">
            <a:avLst/>
          </a:prstGeom>
          <a:solidFill>
            <a:srgbClr val="FECD00"/>
          </a:solidFill>
          <a:ln w="76200" cmpd="sng">
            <a:noFill/>
          </a:ln>
          <a:effectLst/>
        </p:spPr>
        <p:txBody>
          <a:bodyPr wrap="square" lIns="137160" tIns="137160" rIns="137160" bIns="137160" rtlCol="0" anchor="t">
            <a:noAutofit/>
          </a:bodyPr>
          <a:lstStyle/>
          <a:p>
            <a:pPr marL="0" lvl="1"/>
            <a:r>
              <a:rPr lang="en-US" b="1" dirty="0">
                <a:solidFill>
                  <a:srgbClr val="FFFFFF"/>
                </a:solidFill>
              </a:rPr>
              <a:t>Recommendation:</a:t>
            </a:r>
            <a:r>
              <a:rPr lang="en-US" dirty="0">
                <a:solidFill>
                  <a:srgbClr val="FFFFFF"/>
                </a:solidFill>
              </a:rPr>
              <a:t>  Leverage social media outlets for general, non-specific messaging.</a:t>
            </a:r>
          </a:p>
        </p:txBody>
      </p:sp>
      <p:pic>
        <p:nvPicPr>
          <p:cNvPr id="9" name="Picture 8" descr="Screenshot 2015-09-24 19.53.19.png"/>
          <p:cNvPicPr>
            <a:picLocks noChangeAspect="1"/>
          </p:cNvPicPr>
          <p:nvPr/>
        </p:nvPicPr>
        <p:blipFill rotWithShape="1">
          <a:blip r:embed="rId2">
            <a:extLst>
              <a:ext uri="{28A0092B-C50C-407E-A947-70E740481C1C}">
                <a14:useLocalDpi xmlns:a14="http://schemas.microsoft.com/office/drawing/2010/main" val="0"/>
              </a:ext>
            </a:extLst>
          </a:blip>
          <a:srcRect l="16909" t="3861" r="19455" b="43225"/>
          <a:stretch/>
        </p:blipFill>
        <p:spPr>
          <a:xfrm>
            <a:off x="734300" y="1846383"/>
            <a:ext cx="3052253" cy="3113299"/>
          </a:xfrm>
          <a:prstGeom prst="rect">
            <a:avLst/>
          </a:prstGeom>
        </p:spPr>
      </p:pic>
      <p:sp>
        <p:nvSpPr>
          <p:cNvPr id="11" name="TextBox 10"/>
          <p:cNvSpPr txBox="1"/>
          <p:nvPr/>
        </p:nvSpPr>
        <p:spPr>
          <a:xfrm>
            <a:off x="3880337" y="1930225"/>
            <a:ext cx="4501663" cy="1651276"/>
          </a:xfrm>
          <a:prstGeom prst="rect">
            <a:avLst/>
          </a:prstGeom>
          <a:noFill/>
        </p:spPr>
        <p:txBody>
          <a:bodyPr wrap="none" lIns="137160" tIns="137160" rIns="137160" bIns="137160" rtlCol="0">
            <a:noAutofit/>
          </a:bodyPr>
          <a:lstStyle/>
          <a:p>
            <a:r>
              <a:rPr lang="en-US" sz="2400" dirty="0">
                <a:solidFill>
                  <a:srgbClr val="FECD00"/>
                </a:solidFill>
              </a:rPr>
              <a:t>Parents spend an average of </a:t>
            </a:r>
            <a:br>
              <a:rPr lang="en-US" sz="2400" dirty="0">
                <a:solidFill>
                  <a:srgbClr val="FECD00"/>
                </a:solidFill>
              </a:rPr>
            </a:br>
            <a:r>
              <a:rPr lang="en-US" sz="2800" b="1" dirty="0">
                <a:solidFill>
                  <a:srgbClr val="FECD00"/>
                </a:solidFill>
              </a:rPr>
              <a:t>1 hour 40 minutes </a:t>
            </a:r>
            <a:r>
              <a:rPr lang="en-US" sz="2400" dirty="0">
                <a:solidFill>
                  <a:srgbClr val="FECD00"/>
                </a:solidFill>
              </a:rPr>
              <a:t>on social</a:t>
            </a:r>
          </a:p>
          <a:p>
            <a:r>
              <a:rPr lang="en-US" sz="2400" dirty="0">
                <a:solidFill>
                  <a:srgbClr val="FECD00"/>
                </a:solidFill>
              </a:rPr>
              <a:t>media per day</a:t>
            </a:r>
          </a:p>
        </p:txBody>
      </p:sp>
      <p:grpSp>
        <p:nvGrpSpPr>
          <p:cNvPr id="15" name="Group 14"/>
          <p:cNvGrpSpPr/>
          <p:nvPr/>
        </p:nvGrpSpPr>
        <p:grpSpPr>
          <a:xfrm>
            <a:off x="4724399" y="3299977"/>
            <a:ext cx="3657601" cy="1899139"/>
            <a:chOff x="4308230" y="3235569"/>
            <a:chExt cx="4220308" cy="1899139"/>
          </a:xfrm>
        </p:grpSpPr>
        <p:sp>
          <p:nvSpPr>
            <p:cNvPr id="13" name="Rectangle 12"/>
            <p:cNvSpPr/>
            <p:nvPr/>
          </p:nvSpPr>
          <p:spPr>
            <a:xfrm>
              <a:off x="4454769" y="3235569"/>
              <a:ext cx="4073769" cy="1899139"/>
            </a:xfrm>
            <a:prstGeom prst="rect">
              <a:avLst/>
            </a:prstGeom>
            <a:solidFill>
              <a:srgbClr val="DEB30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4" name="Rectangle 13"/>
            <p:cNvSpPr/>
            <p:nvPr/>
          </p:nvSpPr>
          <p:spPr>
            <a:xfrm>
              <a:off x="4308230" y="3581501"/>
              <a:ext cx="145669" cy="1553207"/>
            </a:xfrm>
            <a:prstGeom prst="rect">
              <a:avLst/>
            </a:prstGeom>
            <a:solidFill>
              <a:srgbClr val="FECD00">
                <a:alpha val="67000"/>
              </a:srgb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sp>
        <p:nvSpPr>
          <p:cNvPr id="12" name="TextBox 11"/>
          <p:cNvSpPr txBox="1"/>
          <p:nvPr/>
        </p:nvSpPr>
        <p:spPr>
          <a:xfrm>
            <a:off x="5043330" y="3299977"/>
            <a:ext cx="3292124" cy="1800082"/>
          </a:xfrm>
          <a:prstGeom prst="rect">
            <a:avLst/>
          </a:prstGeom>
          <a:noFill/>
        </p:spPr>
        <p:txBody>
          <a:bodyPr wrap="square" lIns="137160" tIns="137160" rIns="137160" bIns="137160" rtlCol="0">
            <a:noAutofit/>
          </a:bodyPr>
          <a:lstStyle/>
          <a:p>
            <a:r>
              <a:rPr lang="en-US" sz="1600" i="1" dirty="0">
                <a:solidFill>
                  <a:schemeClr val="bg1"/>
                </a:solidFill>
                <a:latin typeface="Cambria" charset="0"/>
                <a:ea typeface="Cambria" charset="0"/>
                <a:cs typeface="Cambria" charset="0"/>
              </a:rPr>
              <a:t>Parents are really relying more on social media to be the venue that they are seeking out their news.”</a:t>
            </a:r>
          </a:p>
          <a:p>
            <a:r>
              <a:rPr lang="en-US" sz="1600" b="1" dirty="0">
                <a:solidFill>
                  <a:schemeClr val="bg1"/>
                </a:solidFill>
              </a:rPr>
              <a:t>Cindy Warner</a:t>
            </a:r>
          </a:p>
          <a:p>
            <a:r>
              <a:rPr lang="en-US" sz="1600" dirty="0">
                <a:solidFill>
                  <a:schemeClr val="bg1"/>
                </a:solidFill>
              </a:rPr>
              <a:t>Community Ed/Public Relations</a:t>
            </a:r>
          </a:p>
          <a:p>
            <a:r>
              <a:rPr lang="en-US" sz="1600" dirty="0">
                <a:solidFill>
                  <a:schemeClr val="bg1"/>
                </a:solidFill>
              </a:rPr>
              <a:t>Shelby County Schools, Alabama </a:t>
            </a:r>
          </a:p>
        </p:txBody>
      </p:sp>
    </p:spTree>
    <p:extLst>
      <p:ext uri="{BB962C8B-B14F-4D97-AF65-F5344CB8AC3E}">
        <p14:creationId xmlns:p14="http://schemas.microsoft.com/office/powerpoint/2010/main" val="147483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2707" y="946630"/>
            <a:ext cx="8018585" cy="700609"/>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Parents Speak, We Listen</a:t>
            </a:r>
          </a:p>
        </p:txBody>
      </p:sp>
      <p:sp>
        <p:nvSpPr>
          <p:cNvPr id="4" name="TextBox 3"/>
          <p:cNvSpPr txBox="1"/>
          <p:nvPr/>
        </p:nvSpPr>
        <p:spPr>
          <a:xfrm>
            <a:off x="756822" y="2164238"/>
            <a:ext cx="860710" cy="831273"/>
          </a:xfrm>
          <a:prstGeom prst="rect">
            <a:avLst/>
          </a:prstGeom>
          <a:noFill/>
        </p:spPr>
        <p:txBody>
          <a:bodyPr wrap="none" lIns="137160" tIns="137160" rIns="137160" bIns="137160" rtlCol="0">
            <a:noAutofit/>
          </a:bodyPr>
          <a:lstStyle/>
          <a:p>
            <a:endParaRPr lang="en-US" dirty="0"/>
          </a:p>
        </p:txBody>
      </p:sp>
      <p:sp>
        <p:nvSpPr>
          <p:cNvPr id="7" name="TextBox 6"/>
          <p:cNvSpPr txBox="1"/>
          <p:nvPr/>
        </p:nvSpPr>
        <p:spPr>
          <a:xfrm>
            <a:off x="310661" y="5339492"/>
            <a:ext cx="8522675" cy="892493"/>
          </a:xfrm>
          <a:prstGeom prst="rect">
            <a:avLst/>
          </a:prstGeom>
          <a:solidFill>
            <a:srgbClr val="FECD00"/>
          </a:solidFill>
          <a:ln w="76200" cmpd="sng">
            <a:noFill/>
          </a:ln>
          <a:effectLst/>
        </p:spPr>
        <p:txBody>
          <a:bodyPr wrap="square" lIns="137160" tIns="137160" rIns="137160" bIns="137160" rtlCol="0" anchor="t">
            <a:noAutofit/>
          </a:bodyPr>
          <a:lstStyle/>
          <a:p>
            <a:r>
              <a:rPr lang="en-US" b="1" dirty="0">
                <a:solidFill>
                  <a:schemeClr val="bg1"/>
                </a:solidFill>
              </a:rPr>
              <a:t>Recommendation:  </a:t>
            </a:r>
            <a:r>
              <a:rPr lang="en-US" dirty="0">
                <a:solidFill>
                  <a:schemeClr val="bg1"/>
                </a:solidFill>
              </a:rPr>
              <a:t>Use in-system website messages and news feeds for general, non-specific messaging.</a:t>
            </a:r>
          </a:p>
        </p:txBody>
      </p:sp>
      <p:pic>
        <p:nvPicPr>
          <p:cNvPr id="18" name="Picture 17" descr="Screenshot 2015-09-24 19.51.10.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62707" y="1647239"/>
            <a:ext cx="8008527" cy="3410083"/>
          </a:xfrm>
          <a:prstGeom prst="rect">
            <a:avLst/>
          </a:prstGeom>
        </p:spPr>
      </p:pic>
    </p:spTree>
    <p:extLst>
      <p:ext uri="{BB962C8B-B14F-4D97-AF65-F5344CB8AC3E}">
        <p14:creationId xmlns:p14="http://schemas.microsoft.com/office/powerpoint/2010/main" val="20707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2706" y="2213504"/>
            <a:ext cx="8018585" cy="3953194"/>
          </a:xfrm>
        </p:spPr>
        <p:txBody>
          <a:bodyPr/>
          <a:lstStyle/>
          <a:p>
            <a:r>
              <a:rPr lang="en-US" dirty="0"/>
              <a:t>Engage Us: Parents share their communications preferences</a:t>
            </a:r>
            <a:br>
              <a:rPr lang="en-US" dirty="0"/>
            </a:br>
            <a:r>
              <a:rPr lang="en-US" dirty="0">
                <a:solidFill>
                  <a:srgbClr val="FECD00"/>
                </a:solidFill>
                <a:hlinkClick r:id="rId2"/>
              </a:rPr>
              <a:t>http://</a:t>
            </a:r>
            <a:r>
              <a:rPr lang="en-US" dirty="0" err="1">
                <a:solidFill>
                  <a:srgbClr val="FECD00"/>
                </a:solidFill>
                <a:hlinkClick r:id="rId2"/>
              </a:rPr>
              <a:t>bit.ly</a:t>
            </a:r>
            <a:r>
              <a:rPr lang="en-US" dirty="0">
                <a:solidFill>
                  <a:srgbClr val="FECD00"/>
                </a:solidFill>
                <a:hlinkClick r:id="rId2"/>
              </a:rPr>
              <a:t>/</a:t>
            </a:r>
            <a:r>
              <a:rPr lang="en-US" dirty="0" err="1">
                <a:solidFill>
                  <a:srgbClr val="FECD00"/>
                </a:solidFill>
                <a:hlinkClick r:id="rId2"/>
              </a:rPr>
              <a:t>EngageUs</a:t>
            </a:r>
            <a:r>
              <a:rPr lang="en-US" dirty="0">
                <a:solidFill>
                  <a:srgbClr val="FECD00"/>
                </a:solidFill>
              </a:rPr>
              <a:t/>
            </a:r>
            <a:br>
              <a:rPr lang="en-US" dirty="0">
                <a:solidFill>
                  <a:srgbClr val="FECD00"/>
                </a:solidFill>
              </a:rPr>
            </a:br>
            <a:r>
              <a:rPr lang="en-US" dirty="0">
                <a:solidFill>
                  <a:srgbClr val="FECD00"/>
                </a:solidFill>
              </a:rPr>
              <a:t/>
            </a:r>
            <a:br>
              <a:rPr lang="en-US" dirty="0">
                <a:solidFill>
                  <a:srgbClr val="FECD00"/>
                </a:solidFill>
              </a:rPr>
            </a:br>
            <a:r>
              <a:rPr lang="en-US" dirty="0"/>
              <a:t>Survey Says: There’s a New Culture of K12 Communication</a:t>
            </a:r>
            <a:r>
              <a:rPr lang="en-US" dirty="0">
                <a:solidFill>
                  <a:srgbClr val="FECD00"/>
                </a:solidFill>
              </a:rPr>
              <a:t/>
            </a:r>
            <a:br>
              <a:rPr lang="en-US" dirty="0">
                <a:solidFill>
                  <a:srgbClr val="FECD00"/>
                </a:solidFill>
              </a:rPr>
            </a:br>
            <a:r>
              <a:rPr lang="en-US" dirty="0">
                <a:solidFill>
                  <a:srgbClr val="FECD00"/>
                </a:solidFill>
                <a:hlinkClick r:id="rId3"/>
              </a:rPr>
              <a:t>http://</a:t>
            </a:r>
            <a:r>
              <a:rPr lang="en-US" dirty="0" err="1">
                <a:solidFill>
                  <a:srgbClr val="FECD00"/>
                </a:solidFill>
                <a:hlinkClick r:id="rId3"/>
              </a:rPr>
              <a:t>bit.ly</a:t>
            </a:r>
            <a:r>
              <a:rPr lang="en-US" dirty="0">
                <a:solidFill>
                  <a:srgbClr val="FECD00"/>
                </a:solidFill>
                <a:hlinkClick r:id="rId3"/>
              </a:rPr>
              <a:t>/</a:t>
            </a:r>
            <a:r>
              <a:rPr lang="en-US" dirty="0" err="1">
                <a:solidFill>
                  <a:srgbClr val="FECD00"/>
                </a:solidFill>
                <a:hlinkClick r:id="rId3"/>
              </a:rPr>
              <a:t>NewCommCulture</a:t>
            </a:r>
            <a:r>
              <a:rPr lang="en-US" dirty="0"/>
              <a:t/>
            </a:r>
            <a:br>
              <a:rPr lang="en-US" dirty="0"/>
            </a:br>
            <a:endParaRPr lang="en-US" dirty="0"/>
          </a:p>
        </p:txBody>
      </p:sp>
      <p:sp>
        <p:nvSpPr>
          <p:cNvPr id="3" name="Title 1"/>
          <p:cNvSpPr txBox="1">
            <a:spLocks/>
          </p:cNvSpPr>
          <p:nvPr/>
        </p:nvSpPr>
        <p:spPr>
          <a:xfrm>
            <a:off x="562707" y="946630"/>
            <a:ext cx="8018585" cy="700609"/>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solidFill>
                  <a:srgbClr val="FECD00"/>
                </a:solidFill>
              </a:rPr>
              <a:t>See the research:</a:t>
            </a:r>
          </a:p>
        </p:txBody>
      </p:sp>
    </p:spTree>
    <p:extLst>
      <p:ext uri="{BB962C8B-B14F-4D97-AF65-F5344CB8AC3E}">
        <p14:creationId xmlns:p14="http://schemas.microsoft.com/office/powerpoint/2010/main" val="151512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Add Your Voice</a:t>
            </a:r>
          </a:p>
        </p:txBody>
      </p:sp>
      <p:sp>
        <p:nvSpPr>
          <p:cNvPr id="4" name="Content Placeholder 2"/>
          <p:cNvSpPr txBox="1">
            <a:spLocks/>
          </p:cNvSpPr>
          <p:nvPr/>
        </p:nvSpPr>
        <p:spPr>
          <a:xfrm>
            <a:off x="569059" y="2206983"/>
            <a:ext cx="8012233" cy="3865571"/>
          </a:xfrm>
          <a:prstGeom prst="rect">
            <a:avLst/>
          </a:prstGeom>
        </p:spPr>
        <p:txBody>
          <a:bodyPr>
            <a:normAutofit fontScale="92500" lnSpcReduction="20000"/>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t>See our petition at </a:t>
            </a:r>
            <a:r>
              <a:rPr lang="en-US" sz="2800" dirty="0" err="1">
                <a:solidFill>
                  <a:srgbClr val="FD7F41"/>
                </a:solidFill>
              </a:rPr>
              <a:t>bit.ly</a:t>
            </a:r>
            <a:r>
              <a:rPr lang="en-US" sz="2800" dirty="0">
                <a:solidFill>
                  <a:srgbClr val="FD7F41"/>
                </a:solidFill>
              </a:rPr>
              <a:t>/</a:t>
            </a:r>
            <a:r>
              <a:rPr lang="en-US" sz="2800" b="1" dirty="0" err="1">
                <a:solidFill>
                  <a:srgbClr val="FD7F41"/>
                </a:solidFill>
              </a:rPr>
              <a:t>BbTCPAPetition</a:t>
            </a:r>
            <a:endParaRPr lang="en-US" sz="2800" dirty="0">
              <a:solidFill>
                <a:srgbClr val="FD7F41"/>
              </a:solidFill>
            </a:endParaRPr>
          </a:p>
          <a:p>
            <a:pPr marL="0" indent="0">
              <a:buFont typeface="Arial"/>
              <a:buNone/>
            </a:pPr>
            <a:r>
              <a:rPr lang="en-US" sz="2800" dirty="0"/>
              <a:t>File your own comments</a:t>
            </a:r>
          </a:p>
          <a:p>
            <a:pPr lvl="1"/>
            <a:r>
              <a:rPr lang="en-US" sz="2800" u="sng" dirty="0">
                <a:hlinkClick r:id="rId2"/>
              </a:rPr>
              <a:t>http://apps.fcc.gov/ecfs/upload/display</a:t>
            </a:r>
            <a:endParaRPr lang="en-US" sz="2800" dirty="0"/>
          </a:p>
          <a:p>
            <a:pPr lvl="1"/>
            <a:r>
              <a:rPr lang="en-US" sz="2800" dirty="0"/>
              <a:t>Blackboard’s “Proceeding Number” is </a:t>
            </a:r>
            <a:r>
              <a:rPr lang="en-US" sz="2800" b="1" dirty="0"/>
              <a:t>02-278</a:t>
            </a:r>
            <a:r>
              <a:rPr lang="en-US" sz="2800" dirty="0"/>
              <a:t>.</a:t>
            </a:r>
          </a:p>
          <a:p>
            <a:r>
              <a:rPr lang="en-US" sz="2800" dirty="0"/>
              <a:t>Engage your representatives </a:t>
            </a:r>
          </a:p>
          <a:p>
            <a:pPr lvl="1"/>
            <a:r>
              <a:rPr lang="en-US" sz="2800" u="sng" dirty="0">
                <a:hlinkClick r:id="rId3"/>
              </a:rPr>
              <a:t>http://www.contactingthecongress.org/</a:t>
            </a:r>
            <a:endParaRPr lang="en-US" sz="2800" u="sng" dirty="0"/>
          </a:p>
          <a:p>
            <a:pPr lvl="1"/>
            <a:endParaRPr lang="en-US" u="sng" dirty="0"/>
          </a:p>
          <a:p>
            <a:pPr marL="0" indent="0" algn="ctr">
              <a:buNone/>
            </a:pPr>
            <a:r>
              <a:rPr lang="en-US" sz="3200" b="1" dirty="0">
                <a:solidFill>
                  <a:srgbClr val="FD7F41"/>
                </a:solidFill>
              </a:rPr>
              <a:t>Contact Blackboard if you need assistance</a:t>
            </a:r>
          </a:p>
          <a:p>
            <a:endParaRPr lang="en-US" b="1" dirty="0"/>
          </a:p>
        </p:txBody>
      </p:sp>
    </p:spTree>
    <p:extLst>
      <p:ext uri="{BB962C8B-B14F-4D97-AF65-F5344CB8AC3E}">
        <p14:creationId xmlns:p14="http://schemas.microsoft.com/office/powerpoint/2010/main" val="70153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defTabSz="914400">
              <a:lnSpc>
                <a:spcPct val="100000"/>
              </a:lnSpc>
              <a:spcBef>
                <a:spcPts val="0"/>
              </a:spcBef>
              <a:defRPr/>
            </a:pPr>
            <a:r>
              <a:rPr lang="en-US" sz="2000" dirty="0"/>
              <a:t>Today’s presentation is designed to provide you with information about the new TCPA regulations, highlight features available to Blackboard, Inc. clients designed to aid in TCPA compliant messaging, and provide best practice recommendations for effective messaging.</a:t>
            </a:r>
            <a:br>
              <a:rPr lang="en-US" sz="2000" dirty="0"/>
            </a:br>
            <a:r>
              <a:rPr lang="en-US" sz="2000" dirty="0"/>
              <a:t/>
            </a:r>
            <a:br>
              <a:rPr lang="en-US" sz="2000" dirty="0"/>
            </a:br>
            <a:r>
              <a:rPr lang="en-US" sz="2000" dirty="0"/>
              <a:t>The information presented in this webinar represents the informed opinion of Blackboard, Inc., and should not be considered legal counsel.  Before modifying or developing your district policy you should consult with your district’s legal counsel.</a:t>
            </a:r>
            <a:br>
              <a:rPr lang="en-US" sz="2000" dirty="0"/>
            </a:br>
            <a:r>
              <a:rPr lang="en-US" sz="2000" dirty="0"/>
              <a:t/>
            </a:r>
            <a:br>
              <a:rPr lang="en-US" sz="2000" dirty="0"/>
            </a:br>
            <a:endParaRPr lang="en-US" sz="2000" dirty="0"/>
          </a:p>
        </p:txBody>
      </p:sp>
    </p:spTree>
    <p:extLst>
      <p:ext uri="{BB962C8B-B14F-4D97-AF65-F5344CB8AC3E}">
        <p14:creationId xmlns:p14="http://schemas.microsoft.com/office/powerpoint/2010/main" val="197154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6318" y="1049215"/>
            <a:ext cx="7071362" cy="4448616"/>
          </a:xfrm>
        </p:spPr>
        <p:txBody>
          <a:bodyPr anchor="ctr"/>
          <a:lstStyle/>
          <a:p>
            <a:pPr algn="ctr"/>
            <a:r>
              <a:rPr lang="en-US" dirty="0"/>
              <a:t>You have questions?</a:t>
            </a:r>
            <a:br>
              <a:rPr lang="en-US" dirty="0"/>
            </a:br>
            <a:r>
              <a:rPr lang="en-US" dirty="0"/>
              <a:t/>
            </a:r>
            <a:br>
              <a:rPr lang="en-US" dirty="0"/>
            </a:br>
            <a:r>
              <a:rPr lang="en-US" dirty="0"/>
              <a:t>We have answers!</a:t>
            </a:r>
          </a:p>
        </p:txBody>
      </p:sp>
    </p:spTree>
    <p:extLst>
      <p:ext uri="{BB962C8B-B14F-4D97-AF65-F5344CB8AC3E}">
        <p14:creationId xmlns:p14="http://schemas.microsoft.com/office/powerpoint/2010/main" val="177650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rot="20878203">
            <a:off x="390277" y="2269330"/>
            <a:ext cx="1945759" cy="544442"/>
            <a:chOff x="160307" y="889609"/>
            <a:chExt cx="1879238" cy="525829"/>
          </a:xfrm>
          <a:solidFill>
            <a:schemeClr val="tx1"/>
          </a:solidFill>
        </p:grpSpPr>
        <p:sp>
          <p:nvSpPr>
            <p:cNvPr id="18" name="Freeform 5"/>
            <p:cNvSpPr>
              <a:spLocks/>
            </p:cNvSpPr>
            <p:nvPr/>
          </p:nvSpPr>
          <p:spPr bwMode="auto">
            <a:xfrm flipV="1">
              <a:off x="988339" y="1209903"/>
              <a:ext cx="168084" cy="205535"/>
            </a:xfrm>
            <a:custGeom>
              <a:avLst/>
              <a:gdLst>
                <a:gd name="T0" fmla="*/ 1134 w 1141"/>
                <a:gd name="T1" fmla="*/ 155 h 1394"/>
                <a:gd name="T2" fmla="*/ 1012 w 1141"/>
                <a:gd name="T3" fmla="*/ 324 h 1394"/>
                <a:gd name="T4" fmla="*/ 929 w 1141"/>
                <a:gd name="T5" fmla="*/ 458 h 1394"/>
                <a:gd name="T6" fmla="*/ 841 w 1141"/>
                <a:gd name="T7" fmla="*/ 637 h 1394"/>
                <a:gd name="T8" fmla="*/ 779 w 1141"/>
                <a:gd name="T9" fmla="*/ 783 h 1394"/>
                <a:gd name="T10" fmla="*/ 586 w 1141"/>
                <a:gd name="T11" fmla="*/ 1262 h 1394"/>
                <a:gd name="T12" fmla="*/ 537 w 1141"/>
                <a:gd name="T13" fmla="*/ 1351 h 1394"/>
                <a:gd name="T14" fmla="*/ 498 w 1141"/>
                <a:gd name="T15" fmla="*/ 1392 h 1394"/>
                <a:gd name="T16" fmla="*/ 487 w 1141"/>
                <a:gd name="T17" fmla="*/ 1394 h 1394"/>
                <a:gd name="T18" fmla="*/ 416 w 1141"/>
                <a:gd name="T19" fmla="*/ 1375 h 1394"/>
                <a:gd name="T20" fmla="*/ 347 w 1141"/>
                <a:gd name="T21" fmla="*/ 1316 h 1394"/>
                <a:gd name="T22" fmla="*/ 301 w 1141"/>
                <a:gd name="T23" fmla="*/ 1254 h 1394"/>
                <a:gd name="T24" fmla="*/ 237 w 1141"/>
                <a:gd name="T25" fmla="*/ 1129 h 1394"/>
                <a:gd name="T26" fmla="*/ 202 w 1141"/>
                <a:gd name="T27" fmla="*/ 988 h 1394"/>
                <a:gd name="T28" fmla="*/ 196 w 1141"/>
                <a:gd name="T29" fmla="*/ 887 h 1394"/>
                <a:gd name="T30" fmla="*/ 172 w 1141"/>
                <a:gd name="T31" fmla="*/ 913 h 1394"/>
                <a:gd name="T32" fmla="*/ 161 w 1141"/>
                <a:gd name="T33" fmla="*/ 874 h 1394"/>
                <a:gd name="T34" fmla="*/ 137 w 1141"/>
                <a:gd name="T35" fmla="*/ 762 h 1394"/>
                <a:gd name="T36" fmla="*/ 97 w 1141"/>
                <a:gd name="T37" fmla="*/ 650 h 1394"/>
                <a:gd name="T38" fmla="*/ 96 w 1141"/>
                <a:gd name="T39" fmla="*/ 628 h 1394"/>
                <a:gd name="T40" fmla="*/ 96 w 1141"/>
                <a:gd name="T41" fmla="*/ 544 h 1394"/>
                <a:gd name="T42" fmla="*/ 96 w 1141"/>
                <a:gd name="T43" fmla="*/ 485 h 1394"/>
                <a:gd name="T44" fmla="*/ 92 w 1141"/>
                <a:gd name="T45" fmla="*/ 462 h 1394"/>
                <a:gd name="T46" fmla="*/ 27 w 1141"/>
                <a:gd name="T47" fmla="*/ 296 h 1394"/>
                <a:gd name="T48" fmla="*/ 2 w 1141"/>
                <a:gd name="T49" fmla="*/ 216 h 1394"/>
                <a:gd name="T50" fmla="*/ 0 w 1141"/>
                <a:gd name="T51" fmla="*/ 183 h 1394"/>
                <a:gd name="T52" fmla="*/ 10 w 1141"/>
                <a:gd name="T53" fmla="*/ 142 h 1394"/>
                <a:gd name="T54" fmla="*/ 30 w 1141"/>
                <a:gd name="T55" fmla="*/ 106 h 1394"/>
                <a:gd name="T56" fmla="*/ 49 w 1141"/>
                <a:gd name="T57" fmla="*/ 86 h 1394"/>
                <a:gd name="T58" fmla="*/ 81 w 1141"/>
                <a:gd name="T59" fmla="*/ 63 h 1394"/>
                <a:gd name="T60" fmla="*/ 118 w 1141"/>
                <a:gd name="T61" fmla="*/ 54 h 1394"/>
                <a:gd name="T62" fmla="*/ 150 w 1141"/>
                <a:gd name="T63" fmla="*/ 54 h 1394"/>
                <a:gd name="T64" fmla="*/ 198 w 1141"/>
                <a:gd name="T65" fmla="*/ 65 h 1394"/>
                <a:gd name="T66" fmla="*/ 239 w 1141"/>
                <a:gd name="T67" fmla="*/ 89 h 1394"/>
                <a:gd name="T68" fmla="*/ 271 w 1141"/>
                <a:gd name="T69" fmla="*/ 127 h 1394"/>
                <a:gd name="T70" fmla="*/ 295 w 1141"/>
                <a:gd name="T71" fmla="*/ 179 h 1394"/>
                <a:gd name="T72" fmla="*/ 312 w 1141"/>
                <a:gd name="T73" fmla="*/ 242 h 1394"/>
                <a:gd name="T74" fmla="*/ 347 w 1141"/>
                <a:gd name="T75" fmla="*/ 548 h 1394"/>
                <a:gd name="T76" fmla="*/ 373 w 1141"/>
                <a:gd name="T77" fmla="*/ 602 h 1394"/>
                <a:gd name="T78" fmla="*/ 388 w 1141"/>
                <a:gd name="T79" fmla="*/ 624 h 1394"/>
                <a:gd name="T80" fmla="*/ 397 w 1141"/>
                <a:gd name="T81" fmla="*/ 678 h 1394"/>
                <a:gd name="T82" fmla="*/ 403 w 1141"/>
                <a:gd name="T83" fmla="*/ 818 h 1394"/>
                <a:gd name="T84" fmla="*/ 453 w 1141"/>
                <a:gd name="T85" fmla="*/ 824 h 1394"/>
                <a:gd name="T86" fmla="*/ 489 w 1141"/>
                <a:gd name="T87" fmla="*/ 785 h 1394"/>
                <a:gd name="T88" fmla="*/ 511 w 1141"/>
                <a:gd name="T89" fmla="*/ 682 h 1394"/>
                <a:gd name="T90" fmla="*/ 556 w 1141"/>
                <a:gd name="T91" fmla="*/ 574 h 1394"/>
                <a:gd name="T92" fmla="*/ 724 w 1141"/>
                <a:gd name="T93" fmla="*/ 293 h 1394"/>
                <a:gd name="T94" fmla="*/ 791 w 1141"/>
                <a:gd name="T95" fmla="*/ 173 h 1394"/>
                <a:gd name="T96" fmla="*/ 845 w 1141"/>
                <a:gd name="T97" fmla="*/ 93 h 1394"/>
                <a:gd name="T98" fmla="*/ 893 w 1141"/>
                <a:gd name="T99" fmla="*/ 35 h 1394"/>
                <a:gd name="T100" fmla="*/ 940 w 1141"/>
                <a:gd name="T101" fmla="*/ 6 h 1394"/>
                <a:gd name="T102" fmla="*/ 968 w 1141"/>
                <a:gd name="T103" fmla="*/ 0 h 1394"/>
                <a:gd name="T104" fmla="*/ 1009 w 1141"/>
                <a:gd name="T105" fmla="*/ 6 h 1394"/>
                <a:gd name="T106" fmla="*/ 1055 w 1141"/>
                <a:gd name="T107" fmla="*/ 26 h 1394"/>
                <a:gd name="T108" fmla="*/ 1100 w 1141"/>
                <a:gd name="T109" fmla="*/ 58 h 1394"/>
                <a:gd name="T110" fmla="*/ 1128 w 1141"/>
                <a:gd name="T111" fmla="*/ 91 h 1394"/>
                <a:gd name="T112" fmla="*/ 1141 w 1141"/>
                <a:gd name="T113" fmla="*/ 127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1" h="1394">
                  <a:moveTo>
                    <a:pt x="1141" y="140"/>
                  </a:moveTo>
                  <a:lnTo>
                    <a:pt x="1141" y="140"/>
                  </a:lnTo>
                  <a:lnTo>
                    <a:pt x="1134" y="155"/>
                  </a:lnTo>
                  <a:lnTo>
                    <a:pt x="1109" y="190"/>
                  </a:lnTo>
                  <a:lnTo>
                    <a:pt x="1012" y="324"/>
                  </a:lnTo>
                  <a:lnTo>
                    <a:pt x="1012" y="324"/>
                  </a:lnTo>
                  <a:lnTo>
                    <a:pt x="984" y="365"/>
                  </a:lnTo>
                  <a:lnTo>
                    <a:pt x="956" y="408"/>
                  </a:lnTo>
                  <a:lnTo>
                    <a:pt x="929" y="458"/>
                  </a:lnTo>
                  <a:lnTo>
                    <a:pt x="901" y="513"/>
                  </a:lnTo>
                  <a:lnTo>
                    <a:pt x="871" y="572"/>
                  </a:lnTo>
                  <a:lnTo>
                    <a:pt x="841" y="637"/>
                  </a:lnTo>
                  <a:lnTo>
                    <a:pt x="809" y="708"/>
                  </a:lnTo>
                  <a:lnTo>
                    <a:pt x="779" y="783"/>
                  </a:lnTo>
                  <a:lnTo>
                    <a:pt x="779" y="783"/>
                  </a:lnTo>
                  <a:lnTo>
                    <a:pt x="604" y="1221"/>
                  </a:lnTo>
                  <a:lnTo>
                    <a:pt x="604" y="1221"/>
                  </a:lnTo>
                  <a:lnTo>
                    <a:pt x="586" y="1262"/>
                  </a:lnTo>
                  <a:lnTo>
                    <a:pt x="569" y="1297"/>
                  </a:lnTo>
                  <a:lnTo>
                    <a:pt x="554" y="1327"/>
                  </a:lnTo>
                  <a:lnTo>
                    <a:pt x="537" y="1351"/>
                  </a:lnTo>
                  <a:lnTo>
                    <a:pt x="524" y="1370"/>
                  </a:lnTo>
                  <a:lnTo>
                    <a:pt x="509" y="1385"/>
                  </a:lnTo>
                  <a:lnTo>
                    <a:pt x="498" y="1392"/>
                  </a:lnTo>
                  <a:lnTo>
                    <a:pt x="492" y="1394"/>
                  </a:lnTo>
                  <a:lnTo>
                    <a:pt x="487" y="1394"/>
                  </a:lnTo>
                  <a:lnTo>
                    <a:pt x="487" y="1394"/>
                  </a:lnTo>
                  <a:lnTo>
                    <a:pt x="463" y="1392"/>
                  </a:lnTo>
                  <a:lnTo>
                    <a:pt x="438" y="1387"/>
                  </a:lnTo>
                  <a:lnTo>
                    <a:pt x="416" y="1375"/>
                  </a:lnTo>
                  <a:lnTo>
                    <a:pt x="392" y="1360"/>
                  </a:lnTo>
                  <a:lnTo>
                    <a:pt x="369" y="1340"/>
                  </a:lnTo>
                  <a:lnTo>
                    <a:pt x="347" y="1316"/>
                  </a:lnTo>
                  <a:lnTo>
                    <a:pt x="323" y="1288"/>
                  </a:lnTo>
                  <a:lnTo>
                    <a:pt x="301" y="1254"/>
                  </a:lnTo>
                  <a:lnTo>
                    <a:pt x="301" y="1254"/>
                  </a:lnTo>
                  <a:lnTo>
                    <a:pt x="276" y="1213"/>
                  </a:lnTo>
                  <a:lnTo>
                    <a:pt x="254" y="1172"/>
                  </a:lnTo>
                  <a:lnTo>
                    <a:pt x="237" y="1129"/>
                  </a:lnTo>
                  <a:lnTo>
                    <a:pt x="222" y="1083"/>
                  </a:lnTo>
                  <a:lnTo>
                    <a:pt x="209" y="1036"/>
                  </a:lnTo>
                  <a:lnTo>
                    <a:pt x="202" y="988"/>
                  </a:lnTo>
                  <a:lnTo>
                    <a:pt x="196" y="939"/>
                  </a:lnTo>
                  <a:lnTo>
                    <a:pt x="196" y="887"/>
                  </a:lnTo>
                  <a:lnTo>
                    <a:pt x="196" y="887"/>
                  </a:lnTo>
                  <a:lnTo>
                    <a:pt x="187" y="895"/>
                  </a:lnTo>
                  <a:lnTo>
                    <a:pt x="179" y="904"/>
                  </a:lnTo>
                  <a:lnTo>
                    <a:pt x="172" y="913"/>
                  </a:lnTo>
                  <a:lnTo>
                    <a:pt x="168" y="923"/>
                  </a:lnTo>
                  <a:lnTo>
                    <a:pt x="168" y="923"/>
                  </a:lnTo>
                  <a:lnTo>
                    <a:pt x="161" y="874"/>
                  </a:lnTo>
                  <a:lnTo>
                    <a:pt x="153" y="831"/>
                  </a:lnTo>
                  <a:lnTo>
                    <a:pt x="146" y="794"/>
                  </a:lnTo>
                  <a:lnTo>
                    <a:pt x="137" y="762"/>
                  </a:lnTo>
                  <a:lnTo>
                    <a:pt x="137" y="762"/>
                  </a:lnTo>
                  <a:lnTo>
                    <a:pt x="97" y="650"/>
                  </a:lnTo>
                  <a:lnTo>
                    <a:pt x="97" y="650"/>
                  </a:lnTo>
                  <a:lnTo>
                    <a:pt x="96" y="639"/>
                  </a:lnTo>
                  <a:lnTo>
                    <a:pt x="96" y="628"/>
                  </a:lnTo>
                  <a:lnTo>
                    <a:pt x="96" y="628"/>
                  </a:lnTo>
                  <a:lnTo>
                    <a:pt x="96" y="608"/>
                  </a:lnTo>
                  <a:lnTo>
                    <a:pt x="96" y="608"/>
                  </a:lnTo>
                  <a:lnTo>
                    <a:pt x="96" y="544"/>
                  </a:lnTo>
                  <a:lnTo>
                    <a:pt x="96" y="544"/>
                  </a:lnTo>
                  <a:lnTo>
                    <a:pt x="96" y="485"/>
                  </a:lnTo>
                  <a:lnTo>
                    <a:pt x="96" y="485"/>
                  </a:lnTo>
                  <a:lnTo>
                    <a:pt x="94" y="470"/>
                  </a:lnTo>
                  <a:lnTo>
                    <a:pt x="92" y="462"/>
                  </a:lnTo>
                  <a:lnTo>
                    <a:pt x="92" y="462"/>
                  </a:lnTo>
                  <a:lnTo>
                    <a:pt x="56" y="371"/>
                  </a:lnTo>
                  <a:lnTo>
                    <a:pt x="27" y="296"/>
                  </a:lnTo>
                  <a:lnTo>
                    <a:pt x="27" y="296"/>
                  </a:lnTo>
                  <a:lnTo>
                    <a:pt x="15" y="265"/>
                  </a:lnTo>
                  <a:lnTo>
                    <a:pt x="8" y="239"/>
                  </a:lnTo>
                  <a:lnTo>
                    <a:pt x="2" y="216"/>
                  </a:lnTo>
                  <a:lnTo>
                    <a:pt x="0" y="198"/>
                  </a:lnTo>
                  <a:lnTo>
                    <a:pt x="0" y="198"/>
                  </a:lnTo>
                  <a:lnTo>
                    <a:pt x="0" y="183"/>
                  </a:lnTo>
                  <a:lnTo>
                    <a:pt x="2" y="170"/>
                  </a:lnTo>
                  <a:lnTo>
                    <a:pt x="6" y="155"/>
                  </a:lnTo>
                  <a:lnTo>
                    <a:pt x="10" y="142"/>
                  </a:lnTo>
                  <a:lnTo>
                    <a:pt x="15" y="130"/>
                  </a:lnTo>
                  <a:lnTo>
                    <a:pt x="23" y="117"/>
                  </a:lnTo>
                  <a:lnTo>
                    <a:pt x="30" y="106"/>
                  </a:lnTo>
                  <a:lnTo>
                    <a:pt x="40" y="95"/>
                  </a:lnTo>
                  <a:lnTo>
                    <a:pt x="40" y="95"/>
                  </a:lnTo>
                  <a:lnTo>
                    <a:pt x="49" y="86"/>
                  </a:lnTo>
                  <a:lnTo>
                    <a:pt x="58" y="76"/>
                  </a:lnTo>
                  <a:lnTo>
                    <a:pt x="69" y="69"/>
                  </a:lnTo>
                  <a:lnTo>
                    <a:pt x="81" y="63"/>
                  </a:lnTo>
                  <a:lnTo>
                    <a:pt x="92" y="60"/>
                  </a:lnTo>
                  <a:lnTo>
                    <a:pt x="105" y="56"/>
                  </a:lnTo>
                  <a:lnTo>
                    <a:pt x="118" y="54"/>
                  </a:lnTo>
                  <a:lnTo>
                    <a:pt x="131" y="52"/>
                  </a:lnTo>
                  <a:lnTo>
                    <a:pt x="131" y="52"/>
                  </a:lnTo>
                  <a:lnTo>
                    <a:pt x="150" y="54"/>
                  </a:lnTo>
                  <a:lnTo>
                    <a:pt x="166" y="56"/>
                  </a:lnTo>
                  <a:lnTo>
                    <a:pt x="183" y="60"/>
                  </a:lnTo>
                  <a:lnTo>
                    <a:pt x="198" y="65"/>
                  </a:lnTo>
                  <a:lnTo>
                    <a:pt x="213" y="71"/>
                  </a:lnTo>
                  <a:lnTo>
                    <a:pt x="226" y="80"/>
                  </a:lnTo>
                  <a:lnTo>
                    <a:pt x="239" y="89"/>
                  </a:lnTo>
                  <a:lnTo>
                    <a:pt x="250" y="101"/>
                  </a:lnTo>
                  <a:lnTo>
                    <a:pt x="261" y="114"/>
                  </a:lnTo>
                  <a:lnTo>
                    <a:pt x="271" y="127"/>
                  </a:lnTo>
                  <a:lnTo>
                    <a:pt x="280" y="144"/>
                  </a:lnTo>
                  <a:lnTo>
                    <a:pt x="289" y="160"/>
                  </a:lnTo>
                  <a:lnTo>
                    <a:pt x="295" y="179"/>
                  </a:lnTo>
                  <a:lnTo>
                    <a:pt x="302" y="198"/>
                  </a:lnTo>
                  <a:lnTo>
                    <a:pt x="308" y="220"/>
                  </a:lnTo>
                  <a:lnTo>
                    <a:pt x="312" y="242"/>
                  </a:lnTo>
                  <a:lnTo>
                    <a:pt x="312" y="242"/>
                  </a:lnTo>
                  <a:lnTo>
                    <a:pt x="347" y="548"/>
                  </a:lnTo>
                  <a:lnTo>
                    <a:pt x="347" y="548"/>
                  </a:lnTo>
                  <a:lnTo>
                    <a:pt x="355" y="568"/>
                  </a:lnTo>
                  <a:lnTo>
                    <a:pt x="364" y="587"/>
                  </a:lnTo>
                  <a:lnTo>
                    <a:pt x="373" y="602"/>
                  </a:lnTo>
                  <a:lnTo>
                    <a:pt x="383" y="617"/>
                  </a:lnTo>
                  <a:lnTo>
                    <a:pt x="383" y="617"/>
                  </a:lnTo>
                  <a:lnTo>
                    <a:pt x="388" y="624"/>
                  </a:lnTo>
                  <a:lnTo>
                    <a:pt x="392" y="637"/>
                  </a:lnTo>
                  <a:lnTo>
                    <a:pt x="396" y="656"/>
                  </a:lnTo>
                  <a:lnTo>
                    <a:pt x="397" y="678"/>
                  </a:lnTo>
                  <a:lnTo>
                    <a:pt x="401" y="738"/>
                  </a:lnTo>
                  <a:lnTo>
                    <a:pt x="403" y="818"/>
                  </a:lnTo>
                  <a:lnTo>
                    <a:pt x="403" y="818"/>
                  </a:lnTo>
                  <a:lnTo>
                    <a:pt x="433" y="822"/>
                  </a:lnTo>
                  <a:lnTo>
                    <a:pt x="453" y="824"/>
                  </a:lnTo>
                  <a:lnTo>
                    <a:pt x="453" y="824"/>
                  </a:lnTo>
                  <a:lnTo>
                    <a:pt x="489" y="818"/>
                  </a:lnTo>
                  <a:lnTo>
                    <a:pt x="489" y="818"/>
                  </a:lnTo>
                  <a:lnTo>
                    <a:pt x="489" y="785"/>
                  </a:lnTo>
                  <a:lnTo>
                    <a:pt x="494" y="751"/>
                  </a:lnTo>
                  <a:lnTo>
                    <a:pt x="500" y="716"/>
                  </a:lnTo>
                  <a:lnTo>
                    <a:pt x="511" y="682"/>
                  </a:lnTo>
                  <a:lnTo>
                    <a:pt x="522" y="647"/>
                  </a:lnTo>
                  <a:lnTo>
                    <a:pt x="539" y="609"/>
                  </a:lnTo>
                  <a:lnTo>
                    <a:pt x="556" y="574"/>
                  </a:lnTo>
                  <a:lnTo>
                    <a:pt x="578" y="537"/>
                  </a:lnTo>
                  <a:lnTo>
                    <a:pt x="578" y="537"/>
                  </a:lnTo>
                  <a:lnTo>
                    <a:pt x="724" y="293"/>
                  </a:lnTo>
                  <a:lnTo>
                    <a:pt x="724" y="293"/>
                  </a:lnTo>
                  <a:lnTo>
                    <a:pt x="759" y="229"/>
                  </a:lnTo>
                  <a:lnTo>
                    <a:pt x="791" y="173"/>
                  </a:lnTo>
                  <a:lnTo>
                    <a:pt x="819" y="129"/>
                  </a:lnTo>
                  <a:lnTo>
                    <a:pt x="845" y="93"/>
                  </a:lnTo>
                  <a:lnTo>
                    <a:pt x="845" y="93"/>
                  </a:lnTo>
                  <a:lnTo>
                    <a:pt x="861" y="71"/>
                  </a:lnTo>
                  <a:lnTo>
                    <a:pt x="878" y="52"/>
                  </a:lnTo>
                  <a:lnTo>
                    <a:pt x="893" y="35"/>
                  </a:lnTo>
                  <a:lnTo>
                    <a:pt x="910" y="22"/>
                  </a:lnTo>
                  <a:lnTo>
                    <a:pt x="925" y="13"/>
                  </a:lnTo>
                  <a:lnTo>
                    <a:pt x="940" y="6"/>
                  </a:lnTo>
                  <a:lnTo>
                    <a:pt x="953" y="0"/>
                  </a:lnTo>
                  <a:lnTo>
                    <a:pt x="968" y="0"/>
                  </a:lnTo>
                  <a:lnTo>
                    <a:pt x="968" y="0"/>
                  </a:lnTo>
                  <a:lnTo>
                    <a:pt x="981" y="0"/>
                  </a:lnTo>
                  <a:lnTo>
                    <a:pt x="994" y="2"/>
                  </a:lnTo>
                  <a:lnTo>
                    <a:pt x="1009" y="6"/>
                  </a:lnTo>
                  <a:lnTo>
                    <a:pt x="1024" y="11"/>
                  </a:lnTo>
                  <a:lnTo>
                    <a:pt x="1038" y="19"/>
                  </a:lnTo>
                  <a:lnTo>
                    <a:pt x="1055" y="26"/>
                  </a:lnTo>
                  <a:lnTo>
                    <a:pt x="1087" y="48"/>
                  </a:lnTo>
                  <a:lnTo>
                    <a:pt x="1087" y="48"/>
                  </a:lnTo>
                  <a:lnTo>
                    <a:pt x="1100" y="58"/>
                  </a:lnTo>
                  <a:lnTo>
                    <a:pt x="1111" y="69"/>
                  </a:lnTo>
                  <a:lnTo>
                    <a:pt x="1120" y="80"/>
                  </a:lnTo>
                  <a:lnTo>
                    <a:pt x="1128" y="91"/>
                  </a:lnTo>
                  <a:lnTo>
                    <a:pt x="1134" y="103"/>
                  </a:lnTo>
                  <a:lnTo>
                    <a:pt x="1137" y="116"/>
                  </a:lnTo>
                  <a:lnTo>
                    <a:pt x="1141" y="127"/>
                  </a:lnTo>
                  <a:lnTo>
                    <a:pt x="1141" y="140"/>
                  </a:lnTo>
                  <a:lnTo>
                    <a:pt x="1141"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grpSp>
          <p:nvGrpSpPr>
            <p:cNvPr id="19" name="Group 18"/>
            <p:cNvGrpSpPr/>
            <p:nvPr/>
          </p:nvGrpSpPr>
          <p:grpSpPr>
            <a:xfrm>
              <a:off x="160307" y="889609"/>
              <a:ext cx="1879238" cy="338508"/>
              <a:chOff x="169863" y="3557588"/>
              <a:chExt cx="8804276" cy="1585913"/>
            </a:xfrm>
            <a:grpFill/>
          </p:grpSpPr>
          <p:sp>
            <p:nvSpPr>
              <p:cNvPr id="20" name="Freeform 6"/>
              <p:cNvSpPr>
                <a:spLocks/>
              </p:cNvSpPr>
              <p:nvPr/>
            </p:nvSpPr>
            <p:spPr bwMode="auto">
              <a:xfrm>
                <a:off x="169863" y="3887788"/>
                <a:ext cx="1444625" cy="1255713"/>
              </a:xfrm>
              <a:custGeom>
                <a:avLst/>
                <a:gdLst>
                  <a:gd name="T0" fmla="*/ 1793 w 1821"/>
                  <a:gd name="T1" fmla="*/ 223 h 1582"/>
                  <a:gd name="T2" fmla="*/ 1670 w 1821"/>
                  <a:gd name="T3" fmla="*/ 268 h 1582"/>
                  <a:gd name="T4" fmla="*/ 1424 w 1821"/>
                  <a:gd name="T5" fmla="*/ 294 h 1582"/>
                  <a:gd name="T6" fmla="*/ 1127 w 1821"/>
                  <a:gd name="T7" fmla="*/ 324 h 1582"/>
                  <a:gd name="T8" fmla="*/ 963 w 1821"/>
                  <a:gd name="T9" fmla="*/ 367 h 1582"/>
                  <a:gd name="T10" fmla="*/ 820 w 1821"/>
                  <a:gd name="T11" fmla="*/ 481 h 1582"/>
                  <a:gd name="T12" fmla="*/ 596 w 1821"/>
                  <a:gd name="T13" fmla="*/ 728 h 1582"/>
                  <a:gd name="T14" fmla="*/ 457 w 1821"/>
                  <a:gd name="T15" fmla="*/ 917 h 1582"/>
                  <a:gd name="T16" fmla="*/ 324 w 1821"/>
                  <a:gd name="T17" fmla="*/ 1135 h 1582"/>
                  <a:gd name="T18" fmla="*/ 322 w 1821"/>
                  <a:gd name="T19" fmla="*/ 1220 h 1582"/>
                  <a:gd name="T20" fmla="*/ 384 w 1821"/>
                  <a:gd name="T21" fmla="*/ 1271 h 1582"/>
                  <a:gd name="T22" fmla="*/ 434 w 1821"/>
                  <a:gd name="T23" fmla="*/ 1286 h 1582"/>
                  <a:gd name="T24" fmla="*/ 613 w 1821"/>
                  <a:gd name="T25" fmla="*/ 1288 h 1582"/>
                  <a:gd name="T26" fmla="*/ 965 w 1821"/>
                  <a:gd name="T27" fmla="*/ 1265 h 1582"/>
                  <a:gd name="T28" fmla="*/ 1280 w 1821"/>
                  <a:gd name="T29" fmla="*/ 1230 h 1582"/>
                  <a:gd name="T30" fmla="*/ 1303 w 1821"/>
                  <a:gd name="T31" fmla="*/ 1291 h 1582"/>
                  <a:gd name="T32" fmla="*/ 1312 w 1821"/>
                  <a:gd name="T33" fmla="*/ 1342 h 1582"/>
                  <a:gd name="T34" fmla="*/ 1290 w 1821"/>
                  <a:gd name="T35" fmla="*/ 1397 h 1582"/>
                  <a:gd name="T36" fmla="*/ 1228 w 1821"/>
                  <a:gd name="T37" fmla="*/ 1457 h 1582"/>
                  <a:gd name="T38" fmla="*/ 1154 w 1821"/>
                  <a:gd name="T39" fmla="*/ 1504 h 1582"/>
                  <a:gd name="T40" fmla="*/ 1092 w 1821"/>
                  <a:gd name="T41" fmla="*/ 1520 h 1582"/>
                  <a:gd name="T42" fmla="*/ 936 w 1821"/>
                  <a:gd name="T43" fmla="*/ 1537 h 1582"/>
                  <a:gd name="T44" fmla="*/ 734 w 1821"/>
                  <a:gd name="T45" fmla="*/ 1575 h 1582"/>
                  <a:gd name="T46" fmla="*/ 563 w 1821"/>
                  <a:gd name="T47" fmla="*/ 1582 h 1582"/>
                  <a:gd name="T48" fmla="*/ 304 w 1821"/>
                  <a:gd name="T49" fmla="*/ 1543 h 1582"/>
                  <a:gd name="T50" fmla="*/ 203 w 1821"/>
                  <a:gd name="T51" fmla="*/ 1506 h 1582"/>
                  <a:gd name="T52" fmla="*/ 123 w 1821"/>
                  <a:gd name="T53" fmla="*/ 1455 h 1582"/>
                  <a:gd name="T54" fmla="*/ 63 w 1821"/>
                  <a:gd name="T55" fmla="*/ 1392 h 1582"/>
                  <a:gd name="T56" fmla="*/ 22 w 1821"/>
                  <a:gd name="T57" fmla="*/ 1317 h 1582"/>
                  <a:gd name="T58" fmla="*/ 4 w 1821"/>
                  <a:gd name="T59" fmla="*/ 1230 h 1582"/>
                  <a:gd name="T60" fmla="*/ 2 w 1821"/>
                  <a:gd name="T61" fmla="*/ 1151 h 1582"/>
                  <a:gd name="T62" fmla="*/ 47 w 1821"/>
                  <a:gd name="T63" fmla="*/ 1006 h 1582"/>
                  <a:gd name="T64" fmla="*/ 153 w 1821"/>
                  <a:gd name="T65" fmla="*/ 816 h 1582"/>
                  <a:gd name="T66" fmla="*/ 317 w 1821"/>
                  <a:gd name="T67" fmla="*/ 583 h 1582"/>
                  <a:gd name="T68" fmla="*/ 479 w 1821"/>
                  <a:gd name="T69" fmla="*/ 380 h 1582"/>
                  <a:gd name="T70" fmla="*/ 322 w 1821"/>
                  <a:gd name="T71" fmla="*/ 371 h 1582"/>
                  <a:gd name="T72" fmla="*/ 179 w 1821"/>
                  <a:gd name="T73" fmla="*/ 389 h 1582"/>
                  <a:gd name="T74" fmla="*/ 127 w 1821"/>
                  <a:gd name="T75" fmla="*/ 372 h 1582"/>
                  <a:gd name="T76" fmla="*/ 78 w 1821"/>
                  <a:gd name="T77" fmla="*/ 326 h 1582"/>
                  <a:gd name="T78" fmla="*/ 43 w 1821"/>
                  <a:gd name="T79" fmla="*/ 266 h 1582"/>
                  <a:gd name="T80" fmla="*/ 32 w 1821"/>
                  <a:gd name="T81" fmla="*/ 210 h 1582"/>
                  <a:gd name="T82" fmla="*/ 37 w 1821"/>
                  <a:gd name="T83" fmla="*/ 182 h 1582"/>
                  <a:gd name="T84" fmla="*/ 73 w 1821"/>
                  <a:gd name="T85" fmla="*/ 141 h 1582"/>
                  <a:gd name="T86" fmla="*/ 198 w 1821"/>
                  <a:gd name="T87" fmla="*/ 85 h 1582"/>
                  <a:gd name="T88" fmla="*/ 404 w 1821"/>
                  <a:gd name="T89" fmla="*/ 44 h 1582"/>
                  <a:gd name="T90" fmla="*/ 693 w 1821"/>
                  <a:gd name="T91" fmla="*/ 17 h 1582"/>
                  <a:gd name="T92" fmla="*/ 1687 w 1821"/>
                  <a:gd name="T93" fmla="*/ 0 h 1582"/>
                  <a:gd name="T94" fmla="*/ 1752 w 1821"/>
                  <a:gd name="T95" fmla="*/ 65 h 1582"/>
                  <a:gd name="T96" fmla="*/ 1821 w 1821"/>
                  <a:gd name="T97" fmla="*/ 203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21" h="1582">
                    <a:moveTo>
                      <a:pt x="1821" y="203"/>
                    </a:moveTo>
                    <a:lnTo>
                      <a:pt x="1821" y="203"/>
                    </a:lnTo>
                    <a:lnTo>
                      <a:pt x="1808" y="214"/>
                    </a:lnTo>
                    <a:lnTo>
                      <a:pt x="1793" y="223"/>
                    </a:lnTo>
                    <a:lnTo>
                      <a:pt x="1776" y="233"/>
                    </a:lnTo>
                    <a:lnTo>
                      <a:pt x="1757" y="240"/>
                    </a:lnTo>
                    <a:lnTo>
                      <a:pt x="1716" y="255"/>
                    </a:lnTo>
                    <a:lnTo>
                      <a:pt x="1670" y="268"/>
                    </a:lnTo>
                    <a:lnTo>
                      <a:pt x="1618" y="277"/>
                    </a:lnTo>
                    <a:lnTo>
                      <a:pt x="1558" y="285"/>
                    </a:lnTo>
                    <a:lnTo>
                      <a:pt x="1495" y="290"/>
                    </a:lnTo>
                    <a:lnTo>
                      <a:pt x="1424" y="294"/>
                    </a:lnTo>
                    <a:lnTo>
                      <a:pt x="1424" y="294"/>
                    </a:lnTo>
                    <a:lnTo>
                      <a:pt x="1334" y="300"/>
                    </a:lnTo>
                    <a:lnTo>
                      <a:pt x="1236" y="309"/>
                    </a:lnTo>
                    <a:lnTo>
                      <a:pt x="1127" y="324"/>
                    </a:lnTo>
                    <a:lnTo>
                      <a:pt x="1006" y="345"/>
                    </a:lnTo>
                    <a:lnTo>
                      <a:pt x="1006" y="345"/>
                    </a:lnTo>
                    <a:lnTo>
                      <a:pt x="986" y="356"/>
                    </a:lnTo>
                    <a:lnTo>
                      <a:pt x="963" y="367"/>
                    </a:lnTo>
                    <a:lnTo>
                      <a:pt x="941" y="382"/>
                    </a:lnTo>
                    <a:lnTo>
                      <a:pt x="917" y="399"/>
                    </a:lnTo>
                    <a:lnTo>
                      <a:pt x="870" y="436"/>
                    </a:lnTo>
                    <a:lnTo>
                      <a:pt x="820" y="481"/>
                    </a:lnTo>
                    <a:lnTo>
                      <a:pt x="766" y="533"/>
                    </a:lnTo>
                    <a:lnTo>
                      <a:pt x="712" y="591"/>
                    </a:lnTo>
                    <a:lnTo>
                      <a:pt x="654" y="656"/>
                    </a:lnTo>
                    <a:lnTo>
                      <a:pt x="596" y="728"/>
                    </a:lnTo>
                    <a:lnTo>
                      <a:pt x="596" y="728"/>
                    </a:lnTo>
                    <a:lnTo>
                      <a:pt x="546" y="794"/>
                    </a:lnTo>
                    <a:lnTo>
                      <a:pt x="499" y="855"/>
                    </a:lnTo>
                    <a:lnTo>
                      <a:pt x="457" y="917"/>
                    </a:lnTo>
                    <a:lnTo>
                      <a:pt x="419" y="974"/>
                    </a:lnTo>
                    <a:lnTo>
                      <a:pt x="384" y="1030"/>
                    </a:lnTo>
                    <a:lnTo>
                      <a:pt x="352" y="1084"/>
                    </a:lnTo>
                    <a:lnTo>
                      <a:pt x="324" y="1135"/>
                    </a:lnTo>
                    <a:lnTo>
                      <a:pt x="300" y="1185"/>
                    </a:lnTo>
                    <a:lnTo>
                      <a:pt x="300" y="1185"/>
                    </a:lnTo>
                    <a:lnTo>
                      <a:pt x="311" y="1204"/>
                    </a:lnTo>
                    <a:lnTo>
                      <a:pt x="322" y="1220"/>
                    </a:lnTo>
                    <a:lnTo>
                      <a:pt x="335" y="1237"/>
                    </a:lnTo>
                    <a:lnTo>
                      <a:pt x="350" y="1250"/>
                    </a:lnTo>
                    <a:lnTo>
                      <a:pt x="367" y="1261"/>
                    </a:lnTo>
                    <a:lnTo>
                      <a:pt x="384" y="1271"/>
                    </a:lnTo>
                    <a:lnTo>
                      <a:pt x="401" y="1278"/>
                    </a:lnTo>
                    <a:lnTo>
                      <a:pt x="421" y="1284"/>
                    </a:lnTo>
                    <a:lnTo>
                      <a:pt x="421" y="1284"/>
                    </a:lnTo>
                    <a:lnTo>
                      <a:pt x="434" y="1286"/>
                    </a:lnTo>
                    <a:lnTo>
                      <a:pt x="458" y="1286"/>
                    </a:lnTo>
                    <a:lnTo>
                      <a:pt x="537" y="1288"/>
                    </a:lnTo>
                    <a:lnTo>
                      <a:pt x="537" y="1288"/>
                    </a:lnTo>
                    <a:lnTo>
                      <a:pt x="613" y="1288"/>
                    </a:lnTo>
                    <a:lnTo>
                      <a:pt x="695" y="1284"/>
                    </a:lnTo>
                    <a:lnTo>
                      <a:pt x="781" y="1280"/>
                    </a:lnTo>
                    <a:lnTo>
                      <a:pt x="870" y="1273"/>
                    </a:lnTo>
                    <a:lnTo>
                      <a:pt x="965" y="1265"/>
                    </a:lnTo>
                    <a:lnTo>
                      <a:pt x="1066" y="1254"/>
                    </a:lnTo>
                    <a:lnTo>
                      <a:pt x="1170" y="1243"/>
                    </a:lnTo>
                    <a:lnTo>
                      <a:pt x="1280" y="1230"/>
                    </a:lnTo>
                    <a:lnTo>
                      <a:pt x="1280" y="1230"/>
                    </a:lnTo>
                    <a:lnTo>
                      <a:pt x="1284" y="1243"/>
                    </a:lnTo>
                    <a:lnTo>
                      <a:pt x="1295" y="1273"/>
                    </a:lnTo>
                    <a:lnTo>
                      <a:pt x="1295" y="1273"/>
                    </a:lnTo>
                    <a:lnTo>
                      <a:pt x="1303" y="1291"/>
                    </a:lnTo>
                    <a:lnTo>
                      <a:pt x="1306" y="1308"/>
                    </a:lnTo>
                    <a:lnTo>
                      <a:pt x="1310" y="1325"/>
                    </a:lnTo>
                    <a:lnTo>
                      <a:pt x="1312" y="1342"/>
                    </a:lnTo>
                    <a:lnTo>
                      <a:pt x="1312" y="1342"/>
                    </a:lnTo>
                    <a:lnTo>
                      <a:pt x="1310" y="1355"/>
                    </a:lnTo>
                    <a:lnTo>
                      <a:pt x="1306" y="1370"/>
                    </a:lnTo>
                    <a:lnTo>
                      <a:pt x="1299" y="1383"/>
                    </a:lnTo>
                    <a:lnTo>
                      <a:pt x="1290" y="1397"/>
                    </a:lnTo>
                    <a:lnTo>
                      <a:pt x="1278" y="1412"/>
                    </a:lnTo>
                    <a:lnTo>
                      <a:pt x="1265" y="1427"/>
                    </a:lnTo>
                    <a:lnTo>
                      <a:pt x="1249" y="1442"/>
                    </a:lnTo>
                    <a:lnTo>
                      <a:pt x="1228" y="1457"/>
                    </a:lnTo>
                    <a:lnTo>
                      <a:pt x="1228" y="1457"/>
                    </a:lnTo>
                    <a:lnTo>
                      <a:pt x="1189" y="1485"/>
                    </a:lnTo>
                    <a:lnTo>
                      <a:pt x="1170" y="1496"/>
                    </a:lnTo>
                    <a:lnTo>
                      <a:pt x="1154" y="1504"/>
                    </a:lnTo>
                    <a:lnTo>
                      <a:pt x="1137" y="1511"/>
                    </a:lnTo>
                    <a:lnTo>
                      <a:pt x="1120" y="1517"/>
                    </a:lnTo>
                    <a:lnTo>
                      <a:pt x="1105" y="1519"/>
                    </a:lnTo>
                    <a:lnTo>
                      <a:pt x="1092" y="1520"/>
                    </a:lnTo>
                    <a:lnTo>
                      <a:pt x="1092" y="1520"/>
                    </a:lnTo>
                    <a:lnTo>
                      <a:pt x="1049" y="1522"/>
                    </a:lnTo>
                    <a:lnTo>
                      <a:pt x="997" y="1528"/>
                    </a:lnTo>
                    <a:lnTo>
                      <a:pt x="936" y="1537"/>
                    </a:lnTo>
                    <a:lnTo>
                      <a:pt x="867" y="1552"/>
                    </a:lnTo>
                    <a:lnTo>
                      <a:pt x="867" y="1552"/>
                    </a:lnTo>
                    <a:lnTo>
                      <a:pt x="796" y="1565"/>
                    </a:lnTo>
                    <a:lnTo>
                      <a:pt x="734" y="1575"/>
                    </a:lnTo>
                    <a:lnTo>
                      <a:pt x="682" y="1580"/>
                    </a:lnTo>
                    <a:lnTo>
                      <a:pt x="641" y="1582"/>
                    </a:lnTo>
                    <a:lnTo>
                      <a:pt x="641" y="1582"/>
                    </a:lnTo>
                    <a:lnTo>
                      <a:pt x="563" y="1582"/>
                    </a:lnTo>
                    <a:lnTo>
                      <a:pt x="490" y="1576"/>
                    </a:lnTo>
                    <a:lnTo>
                      <a:pt x="423" y="1569"/>
                    </a:lnTo>
                    <a:lnTo>
                      <a:pt x="360" y="1558"/>
                    </a:lnTo>
                    <a:lnTo>
                      <a:pt x="304" y="1543"/>
                    </a:lnTo>
                    <a:lnTo>
                      <a:pt x="276" y="1535"/>
                    </a:lnTo>
                    <a:lnTo>
                      <a:pt x="250" y="1526"/>
                    </a:lnTo>
                    <a:lnTo>
                      <a:pt x="225" y="1517"/>
                    </a:lnTo>
                    <a:lnTo>
                      <a:pt x="203" y="1506"/>
                    </a:lnTo>
                    <a:lnTo>
                      <a:pt x="181" y="1494"/>
                    </a:lnTo>
                    <a:lnTo>
                      <a:pt x="160" y="1481"/>
                    </a:lnTo>
                    <a:lnTo>
                      <a:pt x="142" y="1468"/>
                    </a:lnTo>
                    <a:lnTo>
                      <a:pt x="123" y="1455"/>
                    </a:lnTo>
                    <a:lnTo>
                      <a:pt x="106" y="1440"/>
                    </a:lnTo>
                    <a:lnTo>
                      <a:pt x="91" y="1425"/>
                    </a:lnTo>
                    <a:lnTo>
                      <a:pt x="76" y="1409"/>
                    </a:lnTo>
                    <a:lnTo>
                      <a:pt x="63" y="1392"/>
                    </a:lnTo>
                    <a:lnTo>
                      <a:pt x="50" y="1375"/>
                    </a:lnTo>
                    <a:lnTo>
                      <a:pt x="41" y="1356"/>
                    </a:lnTo>
                    <a:lnTo>
                      <a:pt x="32" y="1338"/>
                    </a:lnTo>
                    <a:lnTo>
                      <a:pt x="22" y="1317"/>
                    </a:lnTo>
                    <a:lnTo>
                      <a:pt x="17" y="1297"/>
                    </a:lnTo>
                    <a:lnTo>
                      <a:pt x="11" y="1274"/>
                    </a:lnTo>
                    <a:lnTo>
                      <a:pt x="6" y="1252"/>
                    </a:lnTo>
                    <a:lnTo>
                      <a:pt x="4" y="1230"/>
                    </a:lnTo>
                    <a:lnTo>
                      <a:pt x="2" y="1206"/>
                    </a:lnTo>
                    <a:lnTo>
                      <a:pt x="0" y="1179"/>
                    </a:lnTo>
                    <a:lnTo>
                      <a:pt x="0" y="1179"/>
                    </a:lnTo>
                    <a:lnTo>
                      <a:pt x="2" y="1151"/>
                    </a:lnTo>
                    <a:lnTo>
                      <a:pt x="7" y="1118"/>
                    </a:lnTo>
                    <a:lnTo>
                      <a:pt x="17" y="1084"/>
                    </a:lnTo>
                    <a:lnTo>
                      <a:pt x="30" y="1047"/>
                    </a:lnTo>
                    <a:lnTo>
                      <a:pt x="47" y="1006"/>
                    </a:lnTo>
                    <a:lnTo>
                      <a:pt x="67" y="963"/>
                    </a:lnTo>
                    <a:lnTo>
                      <a:pt x="91" y="917"/>
                    </a:lnTo>
                    <a:lnTo>
                      <a:pt x="121" y="868"/>
                    </a:lnTo>
                    <a:lnTo>
                      <a:pt x="153" y="816"/>
                    </a:lnTo>
                    <a:lnTo>
                      <a:pt x="188" y="762"/>
                    </a:lnTo>
                    <a:lnTo>
                      <a:pt x="227" y="706"/>
                    </a:lnTo>
                    <a:lnTo>
                      <a:pt x="270" y="646"/>
                    </a:lnTo>
                    <a:lnTo>
                      <a:pt x="317" y="583"/>
                    </a:lnTo>
                    <a:lnTo>
                      <a:pt x="367" y="518"/>
                    </a:lnTo>
                    <a:lnTo>
                      <a:pt x="421" y="451"/>
                    </a:lnTo>
                    <a:lnTo>
                      <a:pt x="479" y="380"/>
                    </a:lnTo>
                    <a:lnTo>
                      <a:pt x="479" y="380"/>
                    </a:lnTo>
                    <a:lnTo>
                      <a:pt x="447" y="372"/>
                    </a:lnTo>
                    <a:lnTo>
                      <a:pt x="412" y="369"/>
                    </a:lnTo>
                    <a:lnTo>
                      <a:pt x="369" y="369"/>
                    </a:lnTo>
                    <a:lnTo>
                      <a:pt x="322" y="371"/>
                    </a:lnTo>
                    <a:lnTo>
                      <a:pt x="322" y="371"/>
                    </a:lnTo>
                    <a:lnTo>
                      <a:pt x="283" y="374"/>
                    </a:lnTo>
                    <a:lnTo>
                      <a:pt x="179" y="389"/>
                    </a:lnTo>
                    <a:lnTo>
                      <a:pt x="179" y="389"/>
                    </a:lnTo>
                    <a:lnTo>
                      <a:pt x="166" y="387"/>
                    </a:lnTo>
                    <a:lnTo>
                      <a:pt x="153" y="386"/>
                    </a:lnTo>
                    <a:lnTo>
                      <a:pt x="140" y="380"/>
                    </a:lnTo>
                    <a:lnTo>
                      <a:pt x="127" y="372"/>
                    </a:lnTo>
                    <a:lnTo>
                      <a:pt x="116" y="365"/>
                    </a:lnTo>
                    <a:lnTo>
                      <a:pt x="102" y="354"/>
                    </a:lnTo>
                    <a:lnTo>
                      <a:pt x="91" y="341"/>
                    </a:lnTo>
                    <a:lnTo>
                      <a:pt x="78" y="326"/>
                    </a:lnTo>
                    <a:lnTo>
                      <a:pt x="78" y="326"/>
                    </a:lnTo>
                    <a:lnTo>
                      <a:pt x="58" y="296"/>
                    </a:lnTo>
                    <a:lnTo>
                      <a:pt x="50" y="281"/>
                    </a:lnTo>
                    <a:lnTo>
                      <a:pt x="43" y="266"/>
                    </a:lnTo>
                    <a:lnTo>
                      <a:pt x="39" y="251"/>
                    </a:lnTo>
                    <a:lnTo>
                      <a:pt x="35" y="236"/>
                    </a:lnTo>
                    <a:lnTo>
                      <a:pt x="34" y="223"/>
                    </a:lnTo>
                    <a:lnTo>
                      <a:pt x="32" y="210"/>
                    </a:lnTo>
                    <a:lnTo>
                      <a:pt x="32" y="210"/>
                    </a:lnTo>
                    <a:lnTo>
                      <a:pt x="32" y="201"/>
                    </a:lnTo>
                    <a:lnTo>
                      <a:pt x="35" y="192"/>
                    </a:lnTo>
                    <a:lnTo>
                      <a:pt x="37" y="182"/>
                    </a:lnTo>
                    <a:lnTo>
                      <a:pt x="43" y="173"/>
                    </a:lnTo>
                    <a:lnTo>
                      <a:pt x="48" y="166"/>
                    </a:lnTo>
                    <a:lnTo>
                      <a:pt x="56" y="156"/>
                    </a:lnTo>
                    <a:lnTo>
                      <a:pt x="73" y="141"/>
                    </a:lnTo>
                    <a:lnTo>
                      <a:pt x="97" y="126"/>
                    </a:lnTo>
                    <a:lnTo>
                      <a:pt x="125" y="112"/>
                    </a:lnTo>
                    <a:lnTo>
                      <a:pt x="158" y="99"/>
                    </a:lnTo>
                    <a:lnTo>
                      <a:pt x="198" y="85"/>
                    </a:lnTo>
                    <a:lnTo>
                      <a:pt x="242" y="74"/>
                    </a:lnTo>
                    <a:lnTo>
                      <a:pt x="291" y="63"/>
                    </a:lnTo>
                    <a:lnTo>
                      <a:pt x="345" y="54"/>
                    </a:lnTo>
                    <a:lnTo>
                      <a:pt x="404" y="44"/>
                    </a:lnTo>
                    <a:lnTo>
                      <a:pt x="470" y="37"/>
                    </a:lnTo>
                    <a:lnTo>
                      <a:pt x="539" y="30"/>
                    </a:lnTo>
                    <a:lnTo>
                      <a:pt x="613" y="22"/>
                    </a:lnTo>
                    <a:lnTo>
                      <a:pt x="693" y="17"/>
                    </a:lnTo>
                    <a:lnTo>
                      <a:pt x="693" y="17"/>
                    </a:lnTo>
                    <a:lnTo>
                      <a:pt x="1027" y="11"/>
                    </a:lnTo>
                    <a:lnTo>
                      <a:pt x="1687" y="0"/>
                    </a:lnTo>
                    <a:lnTo>
                      <a:pt x="1687" y="0"/>
                    </a:lnTo>
                    <a:lnTo>
                      <a:pt x="1703" y="9"/>
                    </a:lnTo>
                    <a:lnTo>
                      <a:pt x="1718" y="22"/>
                    </a:lnTo>
                    <a:lnTo>
                      <a:pt x="1735" y="41"/>
                    </a:lnTo>
                    <a:lnTo>
                      <a:pt x="1752" y="65"/>
                    </a:lnTo>
                    <a:lnTo>
                      <a:pt x="1769" y="93"/>
                    </a:lnTo>
                    <a:lnTo>
                      <a:pt x="1785" y="125"/>
                    </a:lnTo>
                    <a:lnTo>
                      <a:pt x="1804" y="162"/>
                    </a:lnTo>
                    <a:lnTo>
                      <a:pt x="1821" y="203"/>
                    </a:lnTo>
                    <a:lnTo>
                      <a:pt x="1821"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21" name="Freeform 7"/>
              <p:cNvSpPr>
                <a:spLocks/>
              </p:cNvSpPr>
              <p:nvPr/>
            </p:nvSpPr>
            <p:spPr bwMode="auto">
              <a:xfrm>
                <a:off x="1441451" y="3557588"/>
                <a:ext cx="1349375" cy="1252538"/>
              </a:xfrm>
              <a:custGeom>
                <a:avLst/>
                <a:gdLst>
                  <a:gd name="T0" fmla="*/ 1669 w 1699"/>
                  <a:gd name="T1" fmla="*/ 1323 h 1579"/>
                  <a:gd name="T2" fmla="*/ 1567 w 1699"/>
                  <a:gd name="T3" fmla="*/ 1396 h 1579"/>
                  <a:gd name="T4" fmla="*/ 1442 w 1699"/>
                  <a:gd name="T5" fmla="*/ 1454 h 1579"/>
                  <a:gd name="T6" fmla="*/ 1358 w 1699"/>
                  <a:gd name="T7" fmla="*/ 1482 h 1579"/>
                  <a:gd name="T8" fmla="*/ 1256 w 1699"/>
                  <a:gd name="T9" fmla="*/ 1508 h 1579"/>
                  <a:gd name="T10" fmla="*/ 1161 w 1699"/>
                  <a:gd name="T11" fmla="*/ 1519 h 1579"/>
                  <a:gd name="T12" fmla="*/ 1110 w 1699"/>
                  <a:gd name="T13" fmla="*/ 1519 h 1579"/>
                  <a:gd name="T14" fmla="*/ 1051 w 1699"/>
                  <a:gd name="T15" fmla="*/ 1512 h 1579"/>
                  <a:gd name="T16" fmla="*/ 999 w 1699"/>
                  <a:gd name="T17" fmla="*/ 1491 h 1579"/>
                  <a:gd name="T18" fmla="*/ 950 w 1699"/>
                  <a:gd name="T19" fmla="*/ 1463 h 1579"/>
                  <a:gd name="T20" fmla="*/ 909 w 1699"/>
                  <a:gd name="T21" fmla="*/ 1422 h 1579"/>
                  <a:gd name="T22" fmla="*/ 872 w 1699"/>
                  <a:gd name="T23" fmla="*/ 1372 h 1579"/>
                  <a:gd name="T24" fmla="*/ 835 w 1699"/>
                  <a:gd name="T25" fmla="*/ 1282 h 1579"/>
                  <a:gd name="T26" fmla="*/ 516 w 1699"/>
                  <a:gd name="T27" fmla="*/ 1282 h 1579"/>
                  <a:gd name="T28" fmla="*/ 67 w 1699"/>
                  <a:gd name="T29" fmla="*/ 1579 h 1579"/>
                  <a:gd name="T30" fmla="*/ 9 w 1699"/>
                  <a:gd name="T31" fmla="*/ 1446 h 1579"/>
                  <a:gd name="T32" fmla="*/ 0 w 1699"/>
                  <a:gd name="T33" fmla="*/ 1400 h 1579"/>
                  <a:gd name="T34" fmla="*/ 853 w 1699"/>
                  <a:gd name="T35" fmla="*/ 24 h 1579"/>
                  <a:gd name="T36" fmla="*/ 941 w 1699"/>
                  <a:gd name="T37" fmla="*/ 103 h 1579"/>
                  <a:gd name="T38" fmla="*/ 972 w 1699"/>
                  <a:gd name="T39" fmla="*/ 157 h 1579"/>
                  <a:gd name="T40" fmla="*/ 984 w 1699"/>
                  <a:gd name="T41" fmla="*/ 196 h 1579"/>
                  <a:gd name="T42" fmla="*/ 980 w 1699"/>
                  <a:gd name="T43" fmla="*/ 224 h 1579"/>
                  <a:gd name="T44" fmla="*/ 848 w 1699"/>
                  <a:gd name="T45" fmla="*/ 511 h 1579"/>
                  <a:gd name="T46" fmla="*/ 767 w 1699"/>
                  <a:gd name="T47" fmla="*/ 725 h 1579"/>
                  <a:gd name="T48" fmla="*/ 859 w 1699"/>
                  <a:gd name="T49" fmla="*/ 706 h 1579"/>
                  <a:gd name="T50" fmla="*/ 915 w 1699"/>
                  <a:gd name="T51" fmla="*/ 690 h 1579"/>
                  <a:gd name="T52" fmla="*/ 952 w 1699"/>
                  <a:gd name="T53" fmla="*/ 684 h 1579"/>
                  <a:gd name="T54" fmla="*/ 991 w 1699"/>
                  <a:gd name="T55" fmla="*/ 695 h 1579"/>
                  <a:gd name="T56" fmla="*/ 1054 w 1699"/>
                  <a:gd name="T57" fmla="*/ 733 h 1579"/>
                  <a:gd name="T58" fmla="*/ 1101 w 1699"/>
                  <a:gd name="T59" fmla="*/ 822 h 1579"/>
                  <a:gd name="T60" fmla="*/ 1127 w 1699"/>
                  <a:gd name="T61" fmla="*/ 897 h 1579"/>
                  <a:gd name="T62" fmla="*/ 1131 w 1699"/>
                  <a:gd name="T63" fmla="*/ 939 h 1579"/>
                  <a:gd name="T64" fmla="*/ 1114 w 1699"/>
                  <a:gd name="T65" fmla="*/ 1007 h 1579"/>
                  <a:gd name="T66" fmla="*/ 1090 w 1699"/>
                  <a:gd name="T67" fmla="*/ 1059 h 1579"/>
                  <a:gd name="T68" fmla="*/ 1073 w 1699"/>
                  <a:gd name="T69" fmla="*/ 1113 h 1579"/>
                  <a:gd name="T70" fmla="*/ 1084 w 1699"/>
                  <a:gd name="T71" fmla="*/ 1236 h 1579"/>
                  <a:gd name="T72" fmla="*/ 1131 w 1699"/>
                  <a:gd name="T73" fmla="*/ 1243 h 1579"/>
                  <a:gd name="T74" fmla="*/ 1170 w 1699"/>
                  <a:gd name="T75" fmla="*/ 1239 h 1579"/>
                  <a:gd name="T76" fmla="*/ 1258 w 1699"/>
                  <a:gd name="T77" fmla="*/ 1219 h 1579"/>
                  <a:gd name="T78" fmla="*/ 1412 w 1699"/>
                  <a:gd name="T79" fmla="*/ 1148 h 1579"/>
                  <a:gd name="T80" fmla="*/ 1533 w 1699"/>
                  <a:gd name="T81" fmla="*/ 1074 h 1579"/>
                  <a:gd name="T82" fmla="*/ 1569 w 1699"/>
                  <a:gd name="T83" fmla="*/ 1109 h 1579"/>
                  <a:gd name="T84" fmla="*/ 1699 w 1699"/>
                  <a:gd name="T85" fmla="*/ 1297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9" h="1579">
                    <a:moveTo>
                      <a:pt x="1699" y="1297"/>
                    </a:moveTo>
                    <a:lnTo>
                      <a:pt x="1699" y="1297"/>
                    </a:lnTo>
                    <a:lnTo>
                      <a:pt x="1669" y="1323"/>
                    </a:lnTo>
                    <a:lnTo>
                      <a:pt x="1638" y="1349"/>
                    </a:lnTo>
                    <a:lnTo>
                      <a:pt x="1604" y="1374"/>
                    </a:lnTo>
                    <a:lnTo>
                      <a:pt x="1567" y="1396"/>
                    </a:lnTo>
                    <a:lnTo>
                      <a:pt x="1528" y="1417"/>
                    </a:lnTo>
                    <a:lnTo>
                      <a:pt x="1487" y="1437"/>
                    </a:lnTo>
                    <a:lnTo>
                      <a:pt x="1442" y="1454"/>
                    </a:lnTo>
                    <a:lnTo>
                      <a:pt x="1395" y="1471"/>
                    </a:lnTo>
                    <a:lnTo>
                      <a:pt x="1395" y="1471"/>
                    </a:lnTo>
                    <a:lnTo>
                      <a:pt x="1358" y="1482"/>
                    </a:lnTo>
                    <a:lnTo>
                      <a:pt x="1323" y="1493"/>
                    </a:lnTo>
                    <a:lnTo>
                      <a:pt x="1289" y="1500"/>
                    </a:lnTo>
                    <a:lnTo>
                      <a:pt x="1256" y="1508"/>
                    </a:lnTo>
                    <a:lnTo>
                      <a:pt x="1222" y="1513"/>
                    </a:lnTo>
                    <a:lnTo>
                      <a:pt x="1190" y="1517"/>
                    </a:lnTo>
                    <a:lnTo>
                      <a:pt x="1161" y="1519"/>
                    </a:lnTo>
                    <a:lnTo>
                      <a:pt x="1131" y="1521"/>
                    </a:lnTo>
                    <a:lnTo>
                      <a:pt x="1131" y="1521"/>
                    </a:lnTo>
                    <a:lnTo>
                      <a:pt x="1110" y="1519"/>
                    </a:lnTo>
                    <a:lnTo>
                      <a:pt x="1090" y="1517"/>
                    </a:lnTo>
                    <a:lnTo>
                      <a:pt x="1069" y="1515"/>
                    </a:lnTo>
                    <a:lnTo>
                      <a:pt x="1051" y="1512"/>
                    </a:lnTo>
                    <a:lnTo>
                      <a:pt x="1032" y="1506"/>
                    </a:lnTo>
                    <a:lnTo>
                      <a:pt x="1015" y="1499"/>
                    </a:lnTo>
                    <a:lnTo>
                      <a:pt x="999" y="1491"/>
                    </a:lnTo>
                    <a:lnTo>
                      <a:pt x="982" y="1484"/>
                    </a:lnTo>
                    <a:lnTo>
                      <a:pt x="965" y="1474"/>
                    </a:lnTo>
                    <a:lnTo>
                      <a:pt x="950" y="1463"/>
                    </a:lnTo>
                    <a:lnTo>
                      <a:pt x="935" y="1450"/>
                    </a:lnTo>
                    <a:lnTo>
                      <a:pt x="922" y="1437"/>
                    </a:lnTo>
                    <a:lnTo>
                      <a:pt x="909" y="1422"/>
                    </a:lnTo>
                    <a:lnTo>
                      <a:pt x="896" y="1407"/>
                    </a:lnTo>
                    <a:lnTo>
                      <a:pt x="883" y="1390"/>
                    </a:lnTo>
                    <a:lnTo>
                      <a:pt x="872" y="1372"/>
                    </a:lnTo>
                    <a:lnTo>
                      <a:pt x="872" y="1372"/>
                    </a:lnTo>
                    <a:lnTo>
                      <a:pt x="857" y="1342"/>
                    </a:lnTo>
                    <a:lnTo>
                      <a:pt x="835" y="1282"/>
                    </a:lnTo>
                    <a:lnTo>
                      <a:pt x="756" y="1074"/>
                    </a:lnTo>
                    <a:lnTo>
                      <a:pt x="756" y="1074"/>
                    </a:lnTo>
                    <a:lnTo>
                      <a:pt x="516" y="1282"/>
                    </a:lnTo>
                    <a:lnTo>
                      <a:pt x="169" y="1579"/>
                    </a:lnTo>
                    <a:lnTo>
                      <a:pt x="67" y="1579"/>
                    </a:lnTo>
                    <a:lnTo>
                      <a:pt x="67" y="1579"/>
                    </a:lnTo>
                    <a:lnTo>
                      <a:pt x="37" y="1517"/>
                    </a:lnTo>
                    <a:lnTo>
                      <a:pt x="16" y="1467"/>
                    </a:lnTo>
                    <a:lnTo>
                      <a:pt x="9" y="1446"/>
                    </a:lnTo>
                    <a:lnTo>
                      <a:pt x="3" y="1428"/>
                    </a:lnTo>
                    <a:lnTo>
                      <a:pt x="2" y="1413"/>
                    </a:lnTo>
                    <a:lnTo>
                      <a:pt x="0" y="1400"/>
                    </a:lnTo>
                    <a:lnTo>
                      <a:pt x="814" y="0"/>
                    </a:lnTo>
                    <a:lnTo>
                      <a:pt x="814" y="0"/>
                    </a:lnTo>
                    <a:lnTo>
                      <a:pt x="853" y="24"/>
                    </a:lnTo>
                    <a:lnTo>
                      <a:pt x="889" y="50"/>
                    </a:lnTo>
                    <a:lnTo>
                      <a:pt x="917" y="77"/>
                    </a:lnTo>
                    <a:lnTo>
                      <a:pt x="941" y="103"/>
                    </a:lnTo>
                    <a:lnTo>
                      <a:pt x="959" y="131"/>
                    </a:lnTo>
                    <a:lnTo>
                      <a:pt x="967" y="144"/>
                    </a:lnTo>
                    <a:lnTo>
                      <a:pt x="972" y="157"/>
                    </a:lnTo>
                    <a:lnTo>
                      <a:pt x="978" y="170"/>
                    </a:lnTo>
                    <a:lnTo>
                      <a:pt x="982" y="183"/>
                    </a:lnTo>
                    <a:lnTo>
                      <a:pt x="984" y="196"/>
                    </a:lnTo>
                    <a:lnTo>
                      <a:pt x="984" y="209"/>
                    </a:lnTo>
                    <a:lnTo>
                      <a:pt x="984" y="209"/>
                    </a:lnTo>
                    <a:lnTo>
                      <a:pt x="980" y="224"/>
                    </a:lnTo>
                    <a:lnTo>
                      <a:pt x="969" y="254"/>
                    </a:lnTo>
                    <a:lnTo>
                      <a:pt x="924" y="354"/>
                    </a:lnTo>
                    <a:lnTo>
                      <a:pt x="848" y="511"/>
                    </a:lnTo>
                    <a:lnTo>
                      <a:pt x="741" y="723"/>
                    </a:lnTo>
                    <a:lnTo>
                      <a:pt x="741" y="723"/>
                    </a:lnTo>
                    <a:lnTo>
                      <a:pt x="767" y="725"/>
                    </a:lnTo>
                    <a:lnTo>
                      <a:pt x="795" y="721"/>
                    </a:lnTo>
                    <a:lnTo>
                      <a:pt x="825" y="716"/>
                    </a:lnTo>
                    <a:lnTo>
                      <a:pt x="859" y="706"/>
                    </a:lnTo>
                    <a:lnTo>
                      <a:pt x="859" y="706"/>
                    </a:lnTo>
                    <a:lnTo>
                      <a:pt x="889" y="697"/>
                    </a:lnTo>
                    <a:lnTo>
                      <a:pt x="915" y="690"/>
                    </a:lnTo>
                    <a:lnTo>
                      <a:pt x="937" y="686"/>
                    </a:lnTo>
                    <a:lnTo>
                      <a:pt x="952" y="684"/>
                    </a:lnTo>
                    <a:lnTo>
                      <a:pt x="952" y="684"/>
                    </a:lnTo>
                    <a:lnTo>
                      <a:pt x="959" y="684"/>
                    </a:lnTo>
                    <a:lnTo>
                      <a:pt x="969" y="686"/>
                    </a:lnTo>
                    <a:lnTo>
                      <a:pt x="991" y="695"/>
                    </a:lnTo>
                    <a:lnTo>
                      <a:pt x="1021" y="712"/>
                    </a:lnTo>
                    <a:lnTo>
                      <a:pt x="1054" y="733"/>
                    </a:lnTo>
                    <a:lnTo>
                      <a:pt x="1054" y="733"/>
                    </a:lnTo>
                    <a:lnTo>
                      <a:pt x="1073" y="764"/>
                    </a:lnTo>
                    <a:lnTo>
                      <a:pt x="1088" y="794"/>
                    </a:lnTo>
                    <a:lnTo>
                      <a:pt x="1101" y="822"/>
                    </a:lnTo>
                    <a:lnTo>
                      <a:pt x="1112" y="850"/>
                    </a:lnTo>
                    <a:lnTo>
                      <a:pt x="1120" y="874"/>
                    </a:lnTo>
                    <a:lnTo>
                      <a:pt x="1127" y="897"/>
                    </a:lnTo>
                    <a:lnTo>
                      <a:pt x="1131" y="919"/>
                    </a:lnTo>
                    <a:lnTo>
                      <a:pt x="1131" y="939"/>
                    </a:lnTo>
                    <a:lnTo>
                      <a:pt x="1131" y="939"/>
                    </a:lnTo>
                    <a:lnTo>
                      <a:pt x="1129" y="960"/>
                    </a:lnTo>
                    <a:lnTo>
                      <a:pt x="1123" y="982"/>
                    </a:lnTo>
                    <a:lnTo>
                      <a:pt x="1114" y="1007"/>
                    </a:lnTo>
                    <a:lnTo>
                      <a:pt x="1103" y="1033"/>
                    </a:lnTo>
                    <a:lnTo>
                      <a:pt x="1103" y="1033"/>
                    </a:lnTo>
                    <a:lnTo>
                      <a:pt x="1090" y="1059"/>
                    </a:lnTo>
                    <a:lnTo>
                      <a:pt x="1081" y="1079"/>
                    </a:lnTo>
                    <a:lnTo>
                      <a:pt x="1075" y="1098"/>
                    </a:lnTo>
                    <a:lnTo>
                      <a:pt x="1073" y="1113"/>
                    </a:lnTo>
                    <a:lnTo>
                      <a:pt x="1073" y="1230"/>
                    </a:lnTo>
                    <a:lnTo>
                      <a:pt x="1073" y="1230"/>
                    </a:lnTo>
                    <a:lnTo>
                      <a:pt x="1084" y="1236"/>
                    </a:lnTo>
                    <a:lnTo>
                      <a:pt x="1099" y="1239"/>
                    </a:lnTo>
                    <a:lnTo>
                      <a:pt x="1114" y="1241"/>
                    </a:lnTo>
                    <a:lnTo>
                      <a:pt x="1131" y="1243"/>
                    </a:lnTo>
                    <a:lnTo>
                      <a:pt x="1131" y="1243"/>
                    </a:lnTo>
                    <a:lnTo>
                      <a:pt x="1150" y="1241"/>
                    </a:lnTo>
                    <a:lnTo>
                      <a:pt x="1170" y="1239"/>
                    </a:lnTo>
                    <a:lnTo>
                      <a:pt x="1190" y="1238"/>
                    </a:lnTo>
                    <a:lnTo>
                      <a:pt x="1211" y="1232"/>
                    </a:lnTo>
                    <a:lnTo>
                      <a:pt x="1258" y="1219"/>
                    </a:lnTo>
                    <a:lnTo>
                      <a:pt x="1306" y="1200"/>
                    </a:lnTo>
                    <a:lnTo>
                      <a:pt x="1358" y="1176"/>
                    </a:lnTo>
                    <a:lnTo>
                      <a:pt x="1412" y="1148"/>
                    </a:lnTo>
                    <a:lnTo>
                      <a:pt x="1472" y="1113"/>
                    </a:lnTo>
                    <a:lnTo>
                      <a:pt x="1533" y="1074"/>
                    </a:lnTo>
                    <a:lnTo>
                      <a:pt x="1533" y="1074"/>
                    </a:lnTo>
                    <a:lnTo>
                      <a:pt x="1543" y="1079"/>
                    </a:lnTo>
                    <a:lnTo>
                      <a:pt x="1554" y="1090"/>
                    </a:lnTo>
                    <a:lnTo>
                      <a:pt x="1569" y="1109"/>
                    </a:lnTo>
                    <a:lnTo>
                      <a:pt x="1589" y="1133"/>
                    </a:lnTo>
                    <a:lnTo>
                      <a:pt x="1638" y="1202"/>
                    </a:lnTo>
                    <a:lnTo>
                      <a:pt x="1699" y="1297"/>
                    </a:lnTo>
                    <a:lnTo>
                      <a:pt x="1699" y="1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22" name="Freeform 8"/>
              <p:cNvSpPr>
                <a:spLocks noEditPoints="1"/>
              </p:cNvSpPr>
              <p:nvPr/>
            </p:nvSpPr>
            <p:spPr bwMode="auto">
              <a:xfrm>
                <a:off x="2787651" y="4029075"/>
                <a:ext cx="1131888" cy="973138"/>
              </a:xfrm>
              <a:custGeom>
                <a:avLst/>
                <a:gdLst>
                  <a:gd name="T0" fmla="*/ 1352 w 1425"/>
                  <a:gd name="T1" fmla="*/ 1006 h 1224"/>
                  <a:gd name="T2" fmla="*/ 1151 w 1425"/>
                  <a:gd name="T3" fmla="*/ 1105 h 1224"/>
                  <a:gd name="T4" fmla="*/ 961 w 1425"/>
                  <a:gd name="T5" fmla="*/ 1166 h 1224"/>
                  <a:gd name="T6" fmla="*/ 730 w 1425"/>
                  <a:gd name="T7" fmla="*/ 1215 h 1224"/>
                  <a:gd name="T8" fmla="*/ 581 w 1425"/>
                  <a:gd name="T9" fmla="*/ 1224 h 1224"/>
                  <a:gd name="T10" fmla="*/ 359 w 1425"/>
                  <a:gd name="T11" fmla="*/ 1196 h 1224"/>
                  <a:gd name="T12" fmla="*/ 178 w 1425"/>
                  <a:gd name="T13" fmla="*/ 1109 h 1224"/>
                  <a:gd name="T14" fmla="*/ 117 w 1425"/>
                  <a:gd name="T15" fmla="*/ 1056 h 1224"/>
                  <a:gd name="T16" fmla="*/ 55 w 1425"/>
                  <a:gd name="T17" fmla="*/ 976 h 1224"/>
                  <a:gd name="T18" fmla="*/ 16 w 1425"/>
                  <a:gd name="T19" fmla="*/ 881 h 1224"/>
                  <a:gd name="T20" fmla="*/ 0 w 1425"/>
                  <a:gd name="T21" fmla="*/ 775 h 1224"/>
                  <a:gd name="T22" fmla="*/ 3 w 1425"/>
                  <a:gd name="T23" fmla="*/ 672 h 1224"/>
                  <a:gd name="T24" fmla="*/ 42 w 1425"/>
                  <a:gd name="T25" fmla="*/ 533 h 1224"/>
                  <a:gd name="T26" fmla="*/ 121 w 1425"/>
                  <a:gd name="T27" fmla="*/ 398 h 1224"/>
                  <a:gd name="T28" fmla="*/ 238 w 1425"/>
                  <a:gd name="T29" fmla="*/ 270 h 1224"/>
                  <a:gd name="T30" fmla="*/ 346 w 1425"/>
                  <a:gd name="T31" fmla="*/ 184 h 1224"/>
                  <a:gd name="T32" fmla="*/ 478 w 1425"/>
                  <a:gd name="T33" fmla="*/ 98 h 1224"/>
                  <a:gd name="T34" fmla="*/ 605 w 1425"/>
                  <a:gd name="T35" fmla="*/ 39 h 1224"/>
                  <a:gd name="T36" fmla="*/ 728 w 1425"/>
                  <a:gd name="T37" fmla="*/ 7 h 1224"/>
                  <a:gd name="T38" fmla="*/ 818 w 1425"/>
                  <a:gd name="T39" fmla="*/ 0 h 1224"/>
                  <a:gd name="T40" fmla="*/ 948 w 1425"/>
                  <a:gd name="T41" fmla="*/ 22 h 1224"/>
                  <a:gd name="T42" fmla="*/ 1069 w 1425"/>
                  <a:gd name="T43" fmla="*/ 91 h 1224"/>
                  <a:gd name="T44" fmla="*/ 1142 w 1425"/>
                  <a:gd name="T45" fmla="*/ 166 h 1224"/>
                  <a:gd name="T46" fmla="*/ 1187 w 1425"/>
                  <a:gd name="T47" fmla="*/ 281 h 1224"/>
                  <a:gd name="T48" fmla="*/ 1183 w 1425"/>
                  <a:gd name="T49" fmla="*/ 356 h 1224"/>
                  <a:gd name="T50" fmla="*/ 1146 w 1425"/>
                  <a:gd name="T51" fmla="*/ 441 h 1224"/>
                  <a:gd name="T52" fmla="*/ 1071 w 1425"/>
                  <a:gd name="T53" fmla="*/ 523 h 1224"/>
                  <a:gd name="T54" fmla="*/ 959 w 1425"/>
                  <a:gd name="T55" fmla="*/ 603 h 1224"/>
                  <a:gd name="T56" fmla="*/ 825 w 1425"/>
                  <a:gd name="T57" fmla="*/ 674 h 1224"/>
                  <a:gd name="T58" fmla="*/ 600 w 1425"/>
                  <a:gd name="T59" fmla="*/ 758 h 1224"/>
                  <a:gd name="T60" fmla="*/ 460 w 1425"/>
                  <a:gd name="T61" fmla="*/ 777 h 1224"/>
                  <a:gd name="T62" fmla="*/ 313 w 1425"/>
                  <a:gd name="T63" fmla="*/ 747 h 1224"/>
                  <a:gd name="T64" fmla="*/ 281 w 1425"/>
                  <a:gd name="T65" fmla="*/ 784 h 1224"/>
                  <a:gd name="T66" fmla="*/ 264 w 1425"/>
                  <a:gd name="T67" fmla="*/ 835 h 1224"/>
                  <a:gd name="T68" fmla="*/ 292 w 1425"/>
                  <a:gd name="T69" fmla="*/ 877 h 1224"/>
                  <a:gd name="T70" fmla="*/ 359 w 1425"/>
                  <a:gd name="T71" fmla="*/ 918 h 1224"/>
                  <a:gd name="T72" fmla="*/ 518 w 1425"/>
                  <a:gd name="T73" fmla="*/ 930 h 1224"/>
                  <a:gd name="T74" fmla="*/ 732 w 1425"/>
                  <a:gd name="T75" fmla="*/ 920 h 1224"/>
                  <a:gd name="T76" fmla="*/ 901 w 1425"/>
                  <a:gd name="T77" fmla="*/ 892 h 1224"/>
                  <a:gd name="T78" fmla="*/ 1045 w 1425"/>
                  <a:gd name="T79" fmla="*/ 840 h 1224"/>
                  <a:gd name="T80" fmla="*/ 1241 w 1425"/>
                  <a:gd name="T81" fmla="*/ 762 h 1224"/>
                  <a:gd name="T82" fmla="*/ 1310 w 1425"/>
                  <a:gd name="T83" fmla="*/ 747 h 1224"/>
                  <a:gd name="T84" fmla="*/ 1360 w 1425"/>
                  <a:gd name="T85" fmla="*/ 762 h 1224"/>
                  <a:gd name="T86" fmla="*/ 1425 w 1425"/>
                  <a:gd name="T87" fmla="*/ 952 h 1224"/>
                  <a:gd name="T88" fmla="*/ 547 w 1425"/>
                  <a:gd name="T89" fmla="*/ 488 h 1224"/>
                  <a:gd name="T90" fmla="*/ 670 w 1425"/>
                  <a:gd name="T91" fmla="*/ 438 h 1224"/>
                  <a:gd name="T92" fmla="*/ 786 w 1425"/>
                  <a:gd name="T93" fmla="*/ 348 h 1224"/>
                  <a:gd name="T94" fmla="*/ 866 w 1425"/>
                  <a:gd name="T95" fmla="*/ 259 h 1224"/>
                  <a:gd name="T96" fmla="*/ 603 w 1425"/>
                  <a:gd name="T97" fmla="*/ 292 h 1224"/>
                  <a:gd name="T98" fmla="*/ 512 w 1425"/>
                  <a:gd name="T99" fmla="*/ 335 h 1224"/>
                  <a:gd name="T100" fmla="*/ 419 w 1425"/>
                  <a:gd name="T101" fmla="*/ 436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25" h="1224">
                    <a:moveTo>
                      <a:pt x="1425" y="952"/>
                    </a:moveTo>
                    <a:lnTo>
                      <a:pt x="1425" y="952"/>
                    </a:lnTo>
                    <a:lnTo>
                      <a:pt x="1392" y="980"/>
                    </a:lnTo>
                    <a:lnTo>
                      <a:pt x="1352" y="1006"/>
                    </a:lnTo>
                    <a:lnTo>
                      <a:pt x="1310" y="1032"/>
                    </a:lnTo>
                    <a:lnTo>
                      <a:pt x="1263" y="1056"/>
                    </a:lnTo>
                    <a:lnTo>
                      <a:pt x="1209" y="1081"/>
                    </a:lnTo>
                    <a:lnTo>
                      <a:pt x="1151" y="1105"/>
                    </a:lnTo>
                    <a:lnTo>
                      <a:pt x="1090" y="1127"/>
                    </a:lnTo>
                    <a:lnTo>
                      <a:pt x="1023" y="1150"/>
                    </a:lnTo>
                    <a:lnTo>
                      <a:pt x="1023" y="1150"/>
                    </a:lnTo>
                    <a:lnTo>
                      <a:pt x="961" y="1166"/>
                    </a:lnTo>
                    <a:lnTo>
                      <a:pt x="900" y="1181"/>
                    </a:lnTo>
                    <a:lnTo>
                      <a:pt x="842" y="1196"/>
                    </a:lnTo>
                    <a:lnTo>
                      <a:pt x="784" y="1205"/>
                    </a:lnTo>
                    <a:lnTo>
                      <a:pt x="730" y="1215"/>
                    </a:lnTo>
                    <a:lnTo>
                      <a:pt x="678" y="1220"/>
                    </a:lnTo>
                    <a:lnTo>
                      <a:pt x="628" y="1224"/>
                    </a:lnTo>
                    <a:lnTo>
                      <a:pt x="581" y="1224"/>
                    </a:lnTo>
                    <a:lnTo>
                      <a:pt x="581" y="1224"/>
                    </a:lnTo>
                    <a:lnTo>
                      <a:pt x="521" y="1222"/>
                    </a:lnTo>
                    <a:lnTo>
                      <a:pt x="464" y="1218"/>
                    </a:lnTo>
                    <a:lnTo>
                      <a:pt x="410" y="1209"/>
                    </a:lnTo>
                    <a:lnTo>
                      <a:pt x="359" y="1196"/>
                    </a:lnTo>
                    <a:lnTo>
                      <a:pt x="309" y="1179"/>
                    </a:lnTo>
                    <a:lnTo>
                      <a:pt x="262" y="1159"/>
                    </a:lnTo>
                    <a:lnTo>
                      <a:pt x="219" y="1136"/>
                    </a:lnTo>
                    <a:lnTo>
                      <a:pt x="178" y="1109"/>
                    </a:lnTo>
                    <a:lnTo>
                      <a:pt x="178" y="1109"/>
                    </a:lnTo>
                    <a:lnTo>
                      <a:pt x="156" y="1092"/>
                    </a:lnTo>
                    <a:lnTo>
                      <a:pt x="136" y="1075"/>
                    </a:lnTo>
                    <a:lnTo>
                      <a:pt x="117" y="1056"/>
                    </a:lnTo>
                    <a:lnTo>
                      <a:pt x="100" y="1038"/>
                    </a:lnTo>
                    <a:lnTo>
                      <a:pt x="83" y="1017"/>
                    </a:lnTo>
                    <a:lnTo>
                      <a:pt x="68" y="997"/>
                    </a:lnTo>
                    <a:lnTo>
                      <a:pt x="55" y="976"/>
                    </a:lnTo>
                    <a:lnTo>
                      <a:pt x="44" y="954"/>
                    </a:lnTo>
                    <a:lnTo>
                      <a:pt x="33" y="930"/>
                    </a:lnTo>
                    <a:lnTo>
                      <a:pt x="24" y="905"/>
                    </a:lnTo>
                    <a:lnTo>
                      <a:pt x="16" y="881"/>
                    </a:lnTo>
                    <a:lnTo>
                      <a:pt x="11" y="857"/>
                    </a:lnTo>
                    <a:lnTo>
                      <a:pt x="5" y="829"/>
                    </a:lnTo>
                    <a:lnTo>
                      <a:pt x="1" y="803"/>
                    </a:lnTo>
                    <a:lnTo>
                      <a:pt x="0" y="775"/>
                    </a:lnTo>
                    <a:lnTo>
                      <a:pt x="0" y="747"/>
                    </a:lnTo>
                    <a:lnTo>
                      <a:pt x="0" y="747"/>
                    </a:lnTo>
                    <a:lnTo>
                      <a:pt x="0" y="710"/>
                    </a:lnTo>
                    <a:lnTo>
                      <a:pt x="3" y="672"/>
                    </a:lnTo>
                    <a:lnTo>
                      <a:pt x="9" y="637"/>
                    </a:lnTo>
                    <a:lnTo>
                      <a:pt x="18" y="602"/>
                    </a:lnTo>
                    <a:lnTo>
                      <a:pt x="29" y="566"/>
                    </a:lnTo>
                    <a:lnTo>
                      <a:pt x="42" y="533"/>
                    </a:lnTo>
                    <a:lnTo>
                      <a:pt x="59" y="499"/>
                    </a:lnTo>
                    <a:lnTo>
                      <a:pt x="78" y="464"/>
                    </a:lnTo>
                    <a:lnTo>
                      <a:pt x="98" y="432"/>
                    </a:lnTo>
                    <a:lnTo>
                      <a:pt x="121" y="398"/>
                    </a:lnTo>
                    <a:lnTo>
                      <a:pt x="147" y="365"/>
                    </a:lnTo>
                    <a:lnTo>
                      <a:pt x="175" y="333"/>
                    </a:lnTo>
                    <a:lnTo>
                      <a:pt x="205" y="302"/>
                    </a:lnTo>
                    <a:lnTo>
                      <a:pt x="238" y="270"/>
                    </a:lnTo>
                    <a:lnTo>
                      <a:pt x="273" y="240"/>
                    </a:lnTo>
                    <a:lnTo>
                      <a:pt x="313" y="210"/>
                    </a:lnTo>
                    <a:lnTo>
                      <a:pt x="313" y="210"/>
                    </a:lnTo>
                    <a:lnTo>
                      <a:pt x="346" y="184"/>
                    </a:lnTo>
                    <a:lnTo>
                      <a:pt x="380" y="160"/>
                    </a:lnTo>
                    <a:lnTo>
                      <a:pt x="413" y="138"/>
                    </a:lnTo>
                    <a:lnTo>
                      <a:pt x="445" y="117"/>
                    </a:lnTo>
                    <a:lnTo>
                      <a:pt x="478" y="98"/>
                    </a:lnTo>
                    <a:lnTo>
                      <a:pt x="510" y="82"/>
                    </a:lnTo>
                    <a:lnTo>
                      <a:pt x="544" y="67"/>
                    </a:lnTo>
                    <a:lnTo>
                      <a:pt x="575" y="52"/>
                    </a:lnTo>
                    <a:lnTo>
                      <a:pt x="605" y="39"/>
                    </a:lnTo>
                    <a:lnTo>
                      <a:pt x="637" y="29"/>
                    </a:lnTo>
                    <a:lnTo>
                      <a:pt x="669" y="20"/>
                    </a:lnTo>
                    <a:lnTo>
                      <a:pt x="698" y="13"/>
                    </a:lnTo>
                    <a:lnTo>
                      <a:pt x="728" y="7"/>
                    </a:lnTo>
                    <a:lnTo>
                      <a:pt x="758" y="3"/>
                    </a:lnTo>
                    <a:lnTo>
                      <a:pt x="788" y="0"/>
                    </a:lnTo>
                    <a:lnTo>
                      <a:pt x="818" y="0"/>
                    </a:lnTo>
                    <a:lnTo>
                      <a:pt x="818" y="0"/>
                    </a:lnTo>
                    <a:lnTo>
                      <a:pt x="851" y="2"/>
                    </a:lnTo>
                    <a:lnTo>
                      <a:pt x="883" y="5"/>
                    </a:lnTo>
                    <a:lnTo>
                      <a:pt x="916" y="13"/>
                    </a:lnTo>
                    <a:lnTo>
                      <a:pt x="948" y="22"/>
                    </a:lnTo>
                    <a:lnTo>
                      <a:pt x="978" y="35"/>
                    </a:lnTo>
                    <a:lnTo>
                      <a:pt x="1010" y="52"/>
                    </a:lnTo>
                    <a:lnTo>
                      <a:pt x="1039" y="70"/>
                    </a:lnTo>
                    <a:lnTo>
                      <a:pt x="1069" y="91"/>
                    </a:lnTo>
                    <a:lnTo>
                      <a:pt x="1069" y="91"/>
                    </a:lnTo>
                    <a:lnTo>
                      <a:pt x="1097" y="115"/>
                    </a:lnTo>
                    <a:lnTo>
                      <a:pt x="1121" y="139"/>
                    </a:lnTo>
                    <a:lnTo>
                      <a:pt x="1142" y="166"/>
                    </a:lnTo>
                    <a:lnTo>
                      <a:pt x="1159" y="192"/>
                    </a:lnTo>
                    <a:lnTo>
                      <a:pt x="1172" y="221"/>
                    </a:lnTo>
                    <a:lnTo>
                      <a:pt x="1181" y="249"/>
                    </a:lnTo>
                    <a:lnTo>
                      <a:pt x="1187" y="281"/>
                    </a:lnTo>
                    <a:lnTo>
                      <a:pt x="1188" y="313"/>
                    </a:lnTo>
                    <a:lnTo>
                      <a:pt x="1188" y="313"/>
                    </a:lnTo>
                    <a:lnTo>
                      <a:pt x="1187" y="333"/>
                    </a:lnTo>
                    <a:lnTo>
                      <a:pt x="1183" y="356"/>
                    </a:lnTo>
                    <a:lnTo>
                      <a:pt x="1177" y="378"/>
                    </a:lnTo>
                    <a:lnTo>
                      <a:pt x="1170" y="398"/>
                    </a:lnTo>
                    <a:lnTo>
                      <a:pt x="1159" y="419"/>
                    </a:lnTo>
                    <a:lnTo>
                      <a:pt x="1146" y="441"/>
                    </a:lnTo>
                    <a:lnTo>
                      <a:pt x="1131" y="462"/>
                    </a:lnTo>
                    <a:lnTo>
                      <a:pt x="1114" y="482"/>
                    </a:lnTo>
                    <a:lnTo>
                      <a:pt x="1093" y="503"/>
                    </a:lnTo>
                    <a:lnTo>
                      <a:pt x="1071" y="523"/>
                    </a:lnTo>
                    <a:lnTo>
                      <a:pt x="1047" y="544"/>
                    </a:lnTo>
                    <a:lnTo>
                      <a:pt x="1021" y="564"/>
                    </a:lnTo>
                    <a:lnTo>
                      <a:pt x="991" y="585"/>
                    </a:lnTo>
                    <a:lnTo>
                      <a:pt x="959" y="603"/>
                    </a:lnTo>
                    <a:lnTo>
                      <a:pt x="926" y="624"/>
                    </a:lnTo>
                    <a:lnTo>
                      <a:pt x="888" y="643"/>
                    </a:lnTo>
                    <a:lnTo>
                      <a:pt x="888" y="643"/>
                    </a:lnTo>
                    <a:lnTo>
                      <a:pt x="825" y="674"/>
                    </a:lnTo>
                    <a:lnTo>
                      <a:pt x="765" y="702"/>
                    </a:lnTo>
                    <a:lnTo>
                      <a:pt x="708" y="725"/>
                    </a:lnTo>
                    <a:lnTo>
                      <a:pt x="652" y="743"/>
                    </a:lnTo>
                    <a:lnTo>
                      <a:pt x="600" y="758"/>
                    </a:lnTo>
                    <a:lnTo>
                      <a:pt x="549" y="769"/>
                    </a:lnTo>
                    <a:lnTo>
                      <a:pt x="503" y="775"/>
                    </a:lnTo>
                    <a:lnTo>
                      <a:pt x="460" y="777"/>
                    </a:lnTo>
                    <a:lnTo>
                      <a:pt x="460" y="777"/>
                    </a:lnTo>
                    <a:lnTo>
                      <a:pt x="423" y="775"/>
                    </a:lnTo>
                    <a:lnTo>
                      <a:pt x="387" y="769"/>
                    </a:lnTo>
                    <a:lnTo>
                      <a:pt x="350" y="760"/>
                    </a:lnTo>
                    <a:lnTo>
                      <a:pt x="313" y="747"/>
                    </a:lnTo>
                    <a:lnTo>
                      <a:pt x="313" y="747"/>
                    </a:lnTo>
                    <a:lnTo>
                      <a:pt x="300" y="758"/>
                    </a:lnTo>
                    <a:lnTo>
                      <a:pt x="290" y="771"/>
                    </a:lnTo>
                    <a:lnTo>
                      <a:pt x="281" y="784"/>
                    </a:lnTo>
                    <a:lnTo>
                      <a:pt x="275" y="797"/>
                    </a:lnTo>
                    <a:lnTo>
                      <a:pt x="270" y="808"/>
                    </a:lnTo>
                    <a:lnTo>
                      <a:pt x="266" y="822"/>
                    </a:lnTo>
                    <a:lnTo>
                      <a:pt x="264" y="835"/>
                    </a:lnTo>
                    <a:lnTo>
                      <a:pt x="262" y="848"/>
                    </a:lnTo>
                    <a:lnTo>
                      <a:pt x="262" y="848"/>
                    </a:lnTo>
                    <a:lnTo>
                      <a:pt x="277" y="864"/>
                    </a:lnTo>
                    <a:lnTo>
                      <a:pt x="292" y="877"/>
                    </a:lnTo>
                    <a:lnTo>
                      <a:pt x="309" y="890"/>
                    </a:lnTo>
                    <a:lnTo>
                      <a:pt x="326" y="902"/>
                    </a:lnTo>
                    <a:lnTo>
                      <a:pt x="342" y="911"/>
                    </a:lnTo>
                    <a:lnTo>
                      <a:pt x="359" y="918"/>
                    </a:lnTo>
                    <a:lnTo>
                      <a:pt x="378" y="926"/>
                    </a:lnTo>
                    <a:lnTo>
                      <a:pt x="396" y="930"/>
                    </a:lnTo>
                    <a:lnTo>
                      <a:pt x="518" y="930"/>
                    </a:lnTo>
                    <a:lnTo>
                      <a:pt x="518" y="930"/>
                    </a:lnTo>
                    <a:lnTo>
                      <a:pt x="575" y="930"/>
                    </a:lnTo>
                    <a:lnTo>
                      <a:pt x="631" y="928"/>
                    </a:lnTo>
                    <a:lnTo>
                      <a:pt x="683" y="924"/>
                    </a:lnTo>
                    <a:lnTo>
                      <a:pt x="732" y="920"/>
                    </a:lnTo>
                    <a:lnTo>
                      <a:pt x="779" y="915"/>
                    </a:lnTo>
                    <a:lnTo>
                      <a:pt x="823" y="909"/>
                    </a:lnTo>
                    <a:lnTo>
                      <a:pt x="864" y="902"/>
                    </a:lnTo>
                    <a:lnTo>
                      <a:pt x="901" y="892"/>
                    </a:lnTo>
                    <a:lnTo>
                      <a:pt x="901" y="892"/>
                    </a:lnTo>
                    <a:lnTo>
                      <a:pt x="933" y="885"/>
                    </a:lnTo>
                    <a:lnTo>
                      <a:pt x="980" y="866"/>
                    </a:lnTo>
                    <a:lnTo>
                      <a:pt x="1045" y="840"/>
                    </a:lnTo>
                    <a:lnTo>
                      <a:pt x="1125" y="807"/>
                    </a:lnTo>
                    <a:lnTo>
                      <a:pt x="1125" y="807"/>
                    </a:lnTo>
                    <a:lnTo>
                      <a:pt x="1188" y="781"/>
                    </a:lnTo>
                    <a:lnTo>
                      <a:pt x="1241" y="762"/>
                    </a:lnTo>
                    <a:lnTo>
                      <a:pt x="1282" y="751"/>
                    </a:lnTo>
                    <a:lnTo>
                      <a:pt x="1297" y="747"/>
                    </a:lnTo>
                    <a:lnTo>
                      <a:pt x="1310" y="747"/>
                    </a:lnTo>
                    <a:lnTo>
                      <a:pt x="1310" y="747"/>
                    </a:lnTo>
                    <a:lnTo>
                      <a:pt x="1321" y="747"/>
                    </a:lnTo>
                    <a:lnTo>
                      <a:pt x="1334" y="751"/>
                    </a:lnTo>
                    <a:lnTo>
                      <a:pt x="1347" y="754"/>
                    </a:lnTo>
                    <a:lnTo>
                      <a:pt x="1360" y="762"/>
                    </a:lnTo>
                    <a:lnTo>
                      <a:pt x="1375" y="771"/>
                    </a:lnTo>
                    <a:lnTo>
                      <a:pt x="1392" y="782"/>
                    </a:lnTo>
                    <a:lnTo>
                      <a:pt x="1425" y="808"/>
                    </a:lnTo>
                    <a:lnTo>
                      <a:pt x="1425" y="952"/>
                    </a:lnTo>
                    <a:close/>
                    <a:moveTo>
                      <a:pt x="357" y="508"/>
                    </a:moveTo>
                    <a:lnTo>
                      <a:pt x="514" y="495"/>
                    </a:lnTo>
                    <a:lnTo>
                      <a:pt x="514" y="495"/>
                    </a:lnTo>
                    <a:lnTo>
                      <a:pt x="547" y="488"/>
                    </a:lnTo>
                    <a:lnTo>
                      <a:pt x="587" y="475"/>
                    </a:lnTo>
                    <a:lnTo>
                      <a:pt x="626" y="458"/>
                    </a:lnTo>
                    <a:lnTo>
                      <a:pt x="670" y="438"/>
                    </a:lnTo>
                    <a:lnTo>
                      <a:pt x="670" y="438"/>
                    </a:lnTo>
                    <a:lnTo>
                      <a:pt x="702" y="415"/>
                    </a:lnTo>
                    <a:lnTo>
                      <a:pt x="732" y="393"/>
                    </a:lnTo>
                    <a:lnTo>
                      <a:pt x="760" y="371"/>
                    </a:lnTo>
                    <a:lnTo>
                      <a:pt x="786" y="348"/>
                    </a:lnTo>
                    <a:lnTo>
                      <a:pt x="810" y="326"/>
                    </a:lnTo>
                    <a:lnTo>
                      <a:pt x="831" y="303"/>
                    </a:lnTo>
                    <a:lnTo>
                      <a:pt x="849" y="281"/>
                    </a:lnTo>
                    <a:lnTo>
                      <a:pt x="866" y="259"/>
                    </a:lnTo>
                    <a:lnTo>
                      <a:pt x="661" y="277"/>
                    </a:lnTo>
                    <a:lnTo>
                      <a:pt x="661" y="277"/>
                    </a:lnTo>
                    <a:lnTo>
                      <a:pt x="631" y="283"/>
                    </a:lnTo>
                    <a:lnTo>
                      <a:pt x="603" y="292"/>
                    </a:lnTo>
                    <a:lnTo>
                      <a:pt x="579" y="302"/>
                    </a:lnTo>
                    <a:lnTo>
                      <a:pt x="555" y="311"/>
                    </a:lnTo>
                    <a:lnTo>
                      <a:pt x="533" y="322"/>
                    </a:lnTo>
                    <a:lnTo>
                      <a:pt x="512" y="335"/>
                    </a:lnTo>
                    <a:lnTo>
                      <a:pt x="493" y="348"/>
                    </a:lnTo>
                    <a:lnTo>
                      <a:pt x="477" y="361"/>
                    </a:lnTo>
                    <a:lnTo>
                      <a:pt x="477" y="361"/>
                    </a:lnTo>
                    <a:lnTo>
                      <a:pt x="419" y="436"/>
                    </a:lnTo>
                    <a:lnTo>
                      <a:pt x="357" y="508"/>
                    </a:lnTo>
                    <a:lnTo>
                      <a:pt x="357" y="5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23" name="Freeform 9"/>
              <p:cNvSpPr>
                <a:spLocks/>
              </p:cNvSpPr>
              <p:nvPr/>
            </p:nvSpPr>
            <p:spPr bwMode="auto">
              <a:xfrm>
                <a:off x="4768851" y="3649663"/>
                <a:ext cx="1562100" cy="1209675"/>
              </a:xfrm>
              <a:custGeom>
                <a:avLst/>
                <a:gdLst>
                  <a:gd name="T0" fmla="*/ 1966 w 1968"/>
                  <a:gd name="T1" fmla="*/ 214 h 1524"/>
                  <a:gd name="T2" fmla="*/ 1949 w 1968"/>
                  <a:gd name="T3" fmla="*/ 294 h 1524"/>
                  <a:gd name="T4" fmla="*/ 1895 w 1968"/>
                  <a:gd name="T5" fmla="*/ 445 h 1524"/>
                  <a:gd name="T6" fmla="*/ 1748 w 1968"/>
                  <a:gd name="T7" fmla="*/ 764 h 1524"/>
                  <a:gd name="T8" fmla="*/ 1616 w 1968"/>
                  <a:gd name="T9" fmla="*/ 1021 h 1524"/>
                  <a:gd name="T10" fmla="*/ 1450 w 1968"/>
                  <a:gd name="T11" fmla="*/ 1315 h 1524"/>
                  <a:gd name="T12" fmla="*/ 1330 w 1968"/>
                  <a:gd name="T13" fmla="*/ 1492 h 1524"/>
                  <a:gd name="T14" fmla="*/ 1172 w 1968"/>
                  <a:gd name="T15" fmla="*/ 1524 h 1524"/>
                  <a:gd name="T16" fmla="*/ 1140 w 1968"/>
                  <a:gd name="T17" fmla="*/ 1431 h 1524"/>
                  <a:gd name="T18" fmla="*/ 1096 w 1968"/>
                  <a:gd name="T19" fmla="*/ 1314 h 1524"/>
                  <a:gd name="T20" fmla="*/ 805 w 1968"/>
                  <a:gd name="T21" fmla="*/ 1012 h 1524"/>
                  <a:gd name="T22" fmla="*/ 553 w 1968"/>
                  <a:gd name="T23" fmla="*/ 1043 h 1524"/>
                  <a:gd name="T24" fmla="*/ 399 w 1968"/>
                  <a:gd name="T25" fmla="*/ 1274 h 1524"/>
                  <a:gd name="T26" fmla="*/ 289 w 1968"/>
                  <a:gd name="T27" fmla="*/ 1409 h 1524"/>
                  <a:gd name="T28" fmla="*/ 194 w 1968"/>
                  <a:gd name="T29" fmla="*/ 1502 h 1524"/>
                  <a:gd name="T30" fmla="*/ 153 w 1968"/>
                  <a:gd name="T31" fmla="*/ 1519 h 1524"/>
                  <a:gd name="T32" fmla="*/ 114 w 1968"/>
                  <a:gd name="T33" fmla="*/ 1491 h 1524"/>
                  <a:gd name="T34" fmla="*/ 58 w 1968"/>
                  <a:gd name="T35" fmla="*/ 1422 h 1524"/>
                  <a:gd name="T36" fmla="*/ 22 w 1968"/>
                  <a:gd name="T37" fmla="*/ 1362 h 1524"/>
                  <a:gd name="T38" fmla="*/ 4 w 1968"/>
                  <a:gd name="T39" fmla="*/ 1312 h 1524"/>
                  <a:gd name="T40" fmla="*/ 0 w 1968"/>
                  <a:gd name="T41" fmla="*/ 1284 h 1524"/>
                  <a:gd name="T42" fmla="*/ 17 w 1968"/>
                  <a:gd name="T43" fmla="*/ 1239 h 1524"/>
                  <a:gd name="T44" fmla="*/ 114 w 1968"/>
                  <a:gd name="T45" fmla="*/ 1092 h 1524"/>
                  <a:gd name="T46" fmla="*/ 755 w 1968"/>
                  <a:gd name="T47" fmla="*/ 210 h 1524"/>
                  <a:gd name="T48" fmla="*/ 792 w 1968"/>
                  <a:gd name="T49" fmla="*/ 235 h 1524"/>
                  <a:gd name="T50" fmla="*/ 838 w 1968"/>
                  <a:gd name="T51" fmla="*/ 276 h 1524"/>
                  <a:gd name="T52" fmla="*/ 872 w 1968"/>
                  <a:gd name="T53" fmla="*/ 322 h 1524"/>
                  <a:gd name="T54" fmla="*/ 896 w 1968"/>
                  <a:gd name="T55" fmla="*/ 374 h 1524"/>
                  <a:gd name="T56" fmla="*/ 909 w 1968"/>
                  <a:gd name="T57" fmla="*/ 432 h 1524"/>
                  <a:gd name="T58" fmla="*/ 911 w 1968"/>
                  <a:gd name="T59" fmla="*/ 473 h 1524"/>
                  <a:gd name="T60" fmla="*/ 906 w 1968"/>
                  <a:gd name="T61" fmla="*/ 577 h 1524"/>
                  <a:gd name="T62" fmla="*/ 898 w 1968"/>
                  <a:gd name="T63" fmla="*/ 680 h 1524"/>
                  <a:gd name="T64" fmla="*/ 907 w 1968"/>
                  <a:gd name="T65" fmla="*/ 760 h 1524"/>
                  <a:gd name="T66" fmla="*/ 937 w 1968"/>
                  <a:gd name="T67" fmla="*/ 833 h 1524"/>
                  <a:gd name="T68" fmla="*/ 984 w 1968"/>
                  <a:gd name="T69" fmla="*/ 898 h 1524"/>
                  <a:gd name="T70" fmla="*/ 1051 w 1968"/>
                  <a:gd name="T71" fmla="*/ 954 h 1524"/>
                  <a:gd name="T72" fmla="*/ 1139 w 1968"/>
                  <a:gd name="T73" fmla="*/ 1004 h 1524"/>
                  <a:gd name="T74" fmla="*/ 1224 w 1968"/>
                  <a:gd name="T75" fmla="*/ 941 h 1524"/>
                  <a:gd name="T76" fmla="*/ 1429 w 1968"/>
                  <a:gd name="T77" fmla="*/ 620 h 1524"/>
                  <a:gd name="T78" fmla="*/ 1798 w 1968"/>
                  <a:gd name="T79" fmla="*/ 0 h 1524"/>
                  <a:gd name="T80" fmla="*/ 1826 w 1968"/>
                  <a:gd name="T81" fmla="*/ 9 h 1524"/>
                  <a:gd name="T82" fmla="*/ 1869 w 1968"/>
                  <a:gd name="T83" fmla="*/ 35 h 1524"/>
                  <a:gd name="T84" fmla="*/ 1912 w 1968"/>
                  <a:gd name="T85" fmla="*/ 74 h 1524"/>
                  <a:gd name="T86" fmla="*/ 1945 w 1968"/>
                  <a:gd name="T87" fmla="*/ 119 h 1524"/>
                  <a:gd name="T88" fmla="*/ 1964 w 1968"/>
                  <a:gd name="T89" fmla="*/ 164 h 1524"/>
                  <a:gd name="T90" fmla="*/ 1968 w 1968"/>
                  <a:gd name="T91" fmla="*/ 194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68" h="1524">
                    <a:moveTo>
                      <a:pt x="1968" y="194"/>
                    </a:moveTo>
                    <a:lnTo>
                      <a:pt x="1968" y="194"/>
                    </a:lnTo>
                    <a:lnTo>
                      <a:pt x="1966" y="214"/>
                    </a:lnTo>
                    <a:lnTo>
                      <a:pt x="1962" y="238"/>
                    </a:lnTo>
                    <a:lnTo>
                      <a:pt x="1957" y="264"/>
                    </a:lnTo>
                    <a:lnTo>
                      <a:pt x="1949" y="294"/>
                    </a:lnTo>
                    <a:lnTo>
                      <a:pt x="1940" y="328"/>
                    </a:lnTo>
                    <a:lnTo>
                      <a:pt x="1927" y="363"/>
                    </a:lnTo>
                    <a:lnTo>
                      <a:pt x="1895" y="445"/>
                    </a:lnTo>
                    <a:lnTo>
                      <a:pt x="1856" y="538"/>
                    </a:lnTo>
                    <a:lnTo>
                      <a:pt x="1806" y="645"/>
                    </a:lnTo>
                    <a:lnTo>
                      <a:pt x="1748" y="764"/>
                    </a:lnTo>
                    <a:lnTo>
                      <a:pt x="1681" y="894"/>
                    </a:lnTo>
                    <a:lnTo>
                      <a:pt x="1681" y="894"/>
                    </a:lnTo>
                    <a:lnTo>
                      <a:pt x="1616" y="1021"/>
                    </a:lnTo>
                    <a:lnTo>
                      <a:pt x="1554" y="1131"/>
                    </a:lnTo>
                    <a:lnTo>
                      <a:pt x="1500" y="1230"/>
                    </a:lnTo>
                    <a:lnTo>
                      <a:pt x="1450" y="1315"/>
                    </a:lnTo>
                    <a:lnTo>
                      <a:pt x="1405" y="1388"/>
                    </a:lnTo>
                    <a:lnTo>
                      <a:pt x="1364" y="1446"/>
                    </a:lnTo>
                    <a:lnTo>
                      <a:pt x="1330" y="1492"/>
                    </a:lnTo>
                    <a:lnTo>
                      <a:pt x="1316" y="1511"/>
                    </a:lnTo>
                    <a:lnTo>
                      <a:pt x="1301" y="1524"/>
                    </a:lnTo>
                    <a:lnTo>
                      <a:pt x="1172" y="1524"/>
                    </a:lnTo>
                    <a:lnTo>
                      <a:pt x="1172" y="1524"/>
                    </a:lnTo>
                    <a:lnTo>
                      <a:pt x="1157" y="1481"/>
                    </a:lnTo>
                    <a:lnTo>
                      <a:pt x="1140" y="1431"/>
                    </a:lnTo>
                    <a:lnTo>
                      <a:pt x="1120" y="1375"/>
                    </a:lnTo>
                    <a:lnTo>
                      <a:pt x="1096" y="1314"/>
                    </a:lnTo>
                    <a:lnTo>
                      <a:pt x="1096" y="1314"/>
                    </a:lnTo>
                    <a:lnTo>
                      <a:pt x="1017" y="1235"/>
                    </a:lnTo>
                    <a:lnTo>
                      <a:pt x="920" y="1135"/>
                    </a:lnTo>
                    <a:lnTo>
                      <a:pt x="805" y="1012"/>
                    </a:lnTo>
                    <a:lnTo>
                      <a:pt x="671" y="868"/>
                    </a:lnTo>
                    <a:lnTo>
                      <a:pt x="671" y="868"/>
                    </a:lnTo>
                    <a:lnTo>
                      <a:pt x="553" y="1043"/>
                    </a:lnTo>
                    <a:lnTo>
                      <a:pt x="438" y="1220"/>
                    </a:lnTo>
                    <a:lnTo>
                      <a:pt x="438" y="1220"/>
                    </a:lnTo>
                    <a:lnTo>
                      <a:pt x="399" y="1274"/>
                    </a:lnTo>
                    <a:lnTo>
                      <a:pt x="360" y="1323"/>
                    </a:lnTo>
                    <a:lnTo>
                      <a:pt x="324" y="1368"/>
                    </a:lnTo>
                    <a:lnTo>
                      <a:pt x="289" y="1409"/>
                    </a:lnTo>
                    <a:lnTo>
                      <a:pt x="255" y="1444"/>
                    </a:lnTo>
                    <a:lnTo>
                      <a:pt x="223" y="1476"/>
                    </a:lnTo>
                    <a:lnTo>
                      <a:pt x="194" y="1502"/>
                    </a:lnTo>
                    <a:lnTo>
                      <a:pt x="166" y="1524"/>
                    </a:lnTo>
                    <a:lnTo>
                      <a:pt x="166" y="1524"/>
                    </a:lnTo>
                    <a:lnTo>
                      <a:pt x="153" y="1519"/>
                    </a:lnTo>
                    <a:lnTo>
                      <a:pt x="140" y="1511"/>
                    </a:lnTo>
                    <a:lnTo>
                      <a:pt x="127" y="1502"/>
                    </a:lnTo>
                    <a:lnTo>
                      <a:pt x="114" y="1491"/>
                    </a:lnTo>
                    <a:lnTo>
                      <a:pt x="100" y="1476"/>
                    </a:lnTo>
                    <a:lnTo>
                      <a:pt x="86" y="1461"/>
                    </a:lnTo>
                    <a:lnTo>
                      <a:pt x="58" y="1422"/>
                    </a:lnTo>
                    <a:lnTo>
                      <a:pt x="58" y="1422"/>
                    </a:lnTo>
                    <a:lnTo>
                      <a:pt x="32" y="1381"/>
                    </a:lnTo>
                    <a:lnTo>
                      <a:pt x="22" y="1362"/>
                    </a:lnTo>
                    <a:lnTo>
                      <a:pt x="15" y="1345"/>
                    </a:lnTo>
                    <a:lnTo>
                      <a:pt x="7" y="1328"/>
                    </a:lnTo>
                    <a:lnTo>
                      <a:pt x="4" y="1312"/>
                    </a:lnTo>
                    <a:lnTo>
                      <a:pt x="0" y="1297"/>
                    </a:lnTo>
                    <a:lnTo>
                      <a:pt x="0" y="1284"/>
                    </a:lnTo>
                    <a:lnTo>
                      <a:pt x="0" y="1284"/>
                    </a:lnTo>
                    <a:lnTo>
                      <a:pt x="0" y="1276"/>
                    </a:lnTo>
                    <a:lnTo>
                      <a:pt x="4" y="1267"/>
                    </a:lnTo>
                    <a:lnTo>
                      <a:pt x="17" y="1239"/>
                    </a:lnTo>
                    <a:lnTo>
                      <a:pt x="41" y="1202"/>
                    </a:lnTo>
                    <a:lnTo>
                      <a:pt x="73" y="1151"/>
                    </a:lnTo>
                    <a:lnTo>
                      <a:pt x="114" y="1092"/>
                    </a:lnTo>
                    <a:lnTo>
                      <a:pt x="162" y="1021"/>
                    </a:lnTo>
                    <a:lnTo>
                      <a:pt x="291" y="846"/>
                    </a:lnTo>
                    <a:lnTo>
                      <a:pt x="755" y="210"/>
                    </a:lnTo>
                    <a:lnTo>
                      <a:pt x="755" y="210"/>
                    </a:lnTo>
                    <a:lnTo>
                      <a:pt x="775" y="221"/>
                    </a:lnTo>
                    <a:lnTo>
                      <a:pt x="792" y="235"/>
                    </a:lnTo>
                    <a:lnTo>
                      <a:pt x="809" y="248"/>
                    </a:lnTo>
                    <a:lnTo>
                      <a:pt x="824" y="262"/>
                    </a:lnTo>
                    <a:lnTo>
                      <a:pt x="838" y="276"/>
                    </a:lnTo>
                    <a:lnTo>
                      <a:pt x="852" y="290"/>
                    </a:lnTo>
                    <a:lnTo>
                      <a:pt x="863" y="307"/>
                    </a:lnTo>
                    <a:lnTo>
                      <a:pt x="872" y="322"/>
                    </a:lnTo>
                    <a:lnTo>
                      <a:pt x="881" y="339"/>
                    </a:lnTo>
                    <a:lnTo>
                      <a:pt x="891" y="358"/>
                    </a:lnTo>
                    <a:lnTo>
                      <a:pt x="896" y="374"/>
                    </a:lnTo>
                    <a:lnTo>
                      <a:pt x="902" y="393"/>
                    </a:lnTo>
                    <a:lnTo>
                      <a:pt x="906" y="413"/>
                    </a:lnTo>
                    <a:lnTo>
                      <a:pt x="909" y="432"/>
                    </a:lnTo>
                    <a:lnTo>
                      <a:pt x="911" y="453"/>
                    </a:lnTo>
                    <a:lnTo>
                      <a:pt x="911" y="473"/>
                    </a:lnTo>
                    <a:lnTo>
                      <a:pt x="911" y="473"/>
                    </a:lnTo>
                    <a:lnTo>
                      <a:pt x="909" y="518"/>
                    </a:lnTo>
                    <a:lnTo>
                      <a:pt x="906" y="577"/>
                    </a:lnTo>
                    <a:lnTo>
                      <a:pt x="906" y="577"/>
                    </a:lnTo>
                    <a:lnTo>
                      <a:pt x="900" y="635"/>
                    </a:lnTo>
                    <a:lnTo>
                      <a:pt x="898" y="680"/>
                    </a:lnTo>
                    <a:lnTo>
                      <a:pt x="898" y="680"/>
                    </a:lnTo>
                    <a:lnTo>
                      <a:pt x="900" y="708"/>
                    </a:lnTo>
                    <a:lnTo>
                      <a:pt x="902" y="734"/>
                    </a:lnTo>
                    <a:lnTo>
                      <a:pt x="907" y="760"/>
                    </a:lnTo>
                    <a:lnTo>
                      <a:pt x="915" y="784"/>
                    </a:lnTo>
                    <a:lnTo>
                      <a:pt x="924" y="809"/>
                    </a:lnTo>
                    <a:lnTo>
                      <a:pt x="937" y="833"/>
                    </a:lnTo>
                    <a:lnTo>
                      <a:pt x="950" y="855"/>
                    </a:lnTo>
                    <a:lnTo>
                      <a:pt x="967" y="876"/>
                    </a:lnTo>
                    <a:lnTo>
                      <a:pt x="984" y="898"/>
                    </a:lnTo>
                    <a:lnTo>
                      <a:pt x="1004" y="917"/>
                    </a:lnTo>
                    <a:lnTo>
                      <a:pt x="1027" y="937"/>
                    </a:lnTo>
                    <a:lnTo>
                      <a:pt x="1051" y="954"/>
                    </a:lnTo>
                    <a:lnTo>
                      <a:pt x="1079" y="973"/>
                    </a:lnTo>
                    <a:lnTo>
                      <a:pt x="1107" y="989"/>
                    </a:lnTo>
                    <a:lnTo>
                      <a:pt x="1139" y="1004"/>
                    </a:lnTo>
                    <a:lnTo>
                      <a:pt x="1172" y="1019"/>
                    </a:lnTo>
                    <a:lnTo>
                      <a:pt x="1172" y="1019"/>
                    </a:lnTo>
                    <a:lnTo>
                      <a:pt x="1224" y="941"/>
                    </a:lnTo>
                    <a:lnTo>
                      <a:pt x="1286" y="848"/>
                    </a:lnTo>
                    <a:lnTo>
                      <a:pt x="1353" y="741"/>
                    </a:lnTo>
                    <a:lnTo>
                      <a:pt x="1429" y="620"/>
                    </a:lnTo>
                    <a:lnTo>
                      <a:pt x="1509" y="486"/>
                    </a:lnTo>
                    <a:lnTo>
                      <a:pt x="1599" y="339"/>
                    </a:lnTo>
                    <a:lnTo>
                      <a:pt x="1798" y="0"/>
                    </a:lnTo>
                    <a:lnTo>
                      <a:pt x="1798" y="0"/>
                    </a:lnTo>
                    <a:lnTo>
                      <a:pt x="1811" y="3"/>
                    </a:lnTo>
                    <a:lnTo>
                      <a:pt x="1826" y="9"/>
                    </a:lnTo>
                    <a:lnTo>
                      <a:pt x="1841" y="16"/>
                    </a:lnTo>
                    <a:lnTo>
                      <a:pt x="1854" y="26"/>
                    </a:lnTo>
                    <a:lnTo>
                      <a:pt x="1869" y="35"/>
                    </a:lnTo>
                    <a:lnTo>
                      <a:pt x="1884" y="46"/>
                    </a:lnTo>
                    <a:lnTo>
                      <a:pt x="1912" y="74"/>
                    </a:lnTo>
                    <a:lnTo>
                      <a:pt x="1912" y="74"/>
                    </a:lnTo>
                    <a:lnTo>
                      <a:pt x="1925" y="89"/>
                    </a:lnTo>
                    <a:lnTo>
                      <a:pt x="1936" y="104"/>
                    </a:lnTo>
                    <a:lnTo>
                      <a:pt x="1945" y="119"/>
                    </a:lnTo>
                    <a:lnTo>
                      <a:pt x="1953" y="134"/>
                    </a:lnTo>
                    <a:lnTo>
                      <a:pt x="1960" y="149"/>
                    </a:lnTo>
                    <a:lnTo>
                      <a:pt x="1964" y="164"/>
                    </a:lnTo>
                    <a:lnTo>
                      <a:pt x="1966" y="179"/>
                    </a:lnTo>
                    <a:lnTo>
                      <a:pt x="1968" y="194"/>
                    </a:lnTo>
                    <a:lnTo>
                      <a:pt x="1968"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24" name="Freeform 10"/>
              <p:cNvSpPr>
                <a:spLocks noEditPoints="1"/>
              </p:cNvSpPr>
              <p:nvPr/>
            </p:nvSpPr>
            <p:spPr bwMode="auto">
              <a:xfrm>
                <a:off x="6311901" y="4029075"/>
                <a:ext cx="1131888" cy="973138"/>
              </a:xfrm>
              <a:custGeom>
                <a:avLst/>
                <a:gdLst>
                  <a:gd name="T0" fmla="*/ 1354 w 1425"/>
                  <a:gd name="T1" fmla="*/ 1006 h 1224"/>
                  <a:gd name="T2" fmla="*/ 1153 w 1425"/>
                  <a:gd name="T3" fmla="*/ 1105 h 1224"/>
                  <a:gd name="T4" fmla="*/ 961 w 1425"/>
                  <a:gd name="T5" fmla="*/ 1166 h 1224"/>
                  <a:gd name="T6" fmla="*/ 730 w 1425"/>
                  <a:gd name="T7" fmla="*/ 1215 h 1224"/>
                  <a:gd name="T8" fmla="*/ 581 w 1425"/>
                  <a:gd name="T9" fmla="*/ 1224 h 1224"/>
                  <a:gd name="T10" fmla="*/ 359 w 1425"/>
                  <a:gd name="T11" fmla="*/ 1196 h 1224"/>
                  <a:gd name="T12" fmla="*/ 178 w 1425"/>
                  <a:gd name="T13" fmla="*/ 1109 h 1224"/>
                  <a:gd name="T14" fmla="*/ 117 w 1425"/>
                  <a:gd name="T15" fmla="*/ 1056 h 1224"/>
                  <a:gd name="T16" fmla="*/ 55 w 1425"/>
                  <a:gd name="T17" fmla="*/ 976 h 1224"/>
                  <a:gd name="T18" fmla="*/ 16 w 1425"/>
                  <a:gd name="T19" fmla="*/ 881 h 1224"/>
                  <a:gd name="T20" fmla="*/ 0 w 1425"/>
                  <a:gd name="T21" fmla="*/ 775 h 1224"/>
                  <a:gd name="T22" fmla="*/ 3 w 1425"/>
                  <a:gd name="T23" fmla="*/ 672 h 1224"/>
                  <a:gd name="T24" fmla="*/ 42 w 1425"/>
                  <a:gd name="T25" fmla="*/ 533 h 1224"/>
                  <a:gd name="T26" fmla="*/ 121 w 1425"/>
                  <a:gd name="T27" fmla="*/ 398 h 1224"/>
                  <a:gd name="T28" fmla="*/ 238 w 1425"/>
                  <a:gd name="T29" fmla="*/ 270 h 1224"/>
                  <a:gd name="T30" fmla="*/ 346 w 1425"/>
                  <a:gd name="T31" fmla="*/ 184 h 1224"/>
                  <a:gd name="T32" fmla="*/ 479 w 1425"/>
                  <a:gd name="T33" fmla="*/ 98 h 1224"/>
                  <a:gd name="T34" fmla="*/ 607 w 1425"/>
                  <a:gd name="T35" fmla="*/ 39 h 1224"/>
                  <a:gd name="T36" fmla="*/ 728 w 1425"/>
                  <a:gd name="T37" fmla="*/ 7 h 1224"/>
                  <a:gd name="T38" fmla="*/ 818 w 1425"/>
                  <a:gd name="T39" fmla="*/ 0 h 1224"/>
                  <a:gd name="T40" fmla="*/ 948 w 1425"/>
                  <a:gd name="T41" fmla="*/ 22 h 1224"/>
                  <a:gd name="T42" fmla="*/ 1071 w 1425"/>
                  <a:gd name="T43" fmla="*/ 91 h 1224"/>
                  <a:gd name="T44" fmla="*/ 1142 w 1425"/>
                  <a:gd name="T45" fmla="*/ 166 h 1224"/>
                  <a:gd name="T46" fmla="*/ 1187 w 1425"/>
                  <a:gd name="T47" fmla="*/ 281 h 1224"/>
                  <a:gd name="T48" fmla="*/ 1185 w 1425"/>
                  <a:gd name="T49" fmla="*/ 356 h 1224"/>
                  <a:gd name="T50" fmla="*/ 1148 w 1425"/>
                  <a:gd name="T51" fmla="*/ 441 h 1224"/>
                  <a:gd name="T52" fmla="*/ 1071 w 1425"/>
                  <a:gd name="T53" fmla="*/ 523 h 1224"/>
                  <a:gd name="T54" fmla="*/ 959 w 1425"/>
                  <a:gd name="T55" fmla="*/ 603 h 1224"/>
                  <a:gd name="T56" fmla="*/ 825 w 1425"/>
                  <a:gd name="T57" fmla="*/ 674 h 1224"/>
                  <a:gd name="T58" fmla="*/ 600 w 1425"/>
                  <a:gd name="T59" fmla="*/ 758 h 1224"/>
                  <a:gd name="T60" fmla="*/ 460 w 1425"/>
                  <a:gd name="T61" fmla="*/ 777 h 1224"/>
                  <a:gd name="T62" fmla="*/ 313 w 1425"/>
                  <a:gd name="T63" fmla="*/ 747 h 1224"/>
                  <a:gd name="T64" fmla="*/ 283 w 1425"/>
                  <a:gd name="T65" fmla="*/ 784 h 1224"/>
                  <a:gd name="T66" fmla="*/ 264 w 1425"/>
                  <a:gd name="T67" fmla="*/ 835 h 1224"/>
                  <a:gd name="T68" fmla="*/ 294 w 1425"/>
                  <a:gd name="T69" fmla="*/ 877 h 1224"/>
                  <a:gd name="T70" fmla="*/ 361 w 1425"/>
                  <a:gd name="T71" fmla="*/ 918 h 1224"/>
                  <a:gd name="T72" fmla="*/ 518 w 1425"/>
                  <a:gd name="T73" fmla="*/ 930 h 1224"/>
                  <a:gd name="T74" fmla="*/ 732 w 1425"/>
                  <a:gd name="T75" fmla="*/ 920 h 1224"/>
                  <a:gd name="T76" fmla="*/ 903 w 1425"/>
                  <a:gd name="T77" fmla="*/ 892 h 1224"/>
                  <a:gd name="T78" fmla="*/ 1045 w 1425"/>
                  <a:gd name="T79" fmla="*/ 840 h 1224"/>
                  <a:gd name="T80" fmla="*/ 1241 w 1425"/>
                  <a:gd name="T81" fmla="*/ 762 h 1224"/>
                  <a:gd name="T82" fmla="*/ 1310 w 1425"/>
                  <a:gd name="T83" fmla="*/ 747 h 1224"/>
                  <a:gd name="T84" fmla="*/ 1362 w 1425"/>
                  <a:gd name="T85" fmla="*/ 762 h 1224"/>
                  <a:gd name="T86" fmla="*/ 1425 w 1425"/>
                  <a:gd name="T87" fmla="*/ 952 h 1224"/>
                  <a:gd name="T88" fmla="*/ 547 w 1425"/>
                  <a:gd name="T89" fmla="*/ 488 h 1224"/>
                  <a:gd name="T90" fmla="*/ 670 w 1425"/>
                  <a:gd name="T91" fmla="*/ 438 h 1224"/>
                  <a:gd name="T92" fmla="*/ 786 w 1425"/>
                  <a:gd name="T93" fmla="*/ 348 h 1224"/>
                  <a:gd name="T94" fmla="*/ 866 w 1425"/>
                  <a:gd name="T95" fmla="*/ 259 h 1224"/>
                  <a:gd name="T96" fmla="*/ 603 w 1425"/>
                  <a:gd name="T97" fmla="*/ 292 h 1224"/>
                  <a:gd name="T98" fmla="*/ 512 w 1425"/>
                  <a:gd name="T99" fmla="*/ 335 h 1224"/>
                  <a:gd name="T100" fmla="*/ 419 w 1425"/>
                  <a:gd name="T101" fmla="*/ 436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25" h="1224">
                    <a:moveTo>
                      <a:pt x="1425" y="952"/>
                    </a:moveTo>
                    <a:lnTo>
                      <a:pt x="1425" y="952"/>
                    </a:lnTo>
                    <a:lnTo>
                      <a:pt x="1392" y="980"/>
                    </a:lnTo>
                    <a:lnTo>
                      <a:pt x="1354" y="1006"/>
                    </a:lnTo>
                    <a:lnTo>
                      <a:pt x="1310" y="1032"/>
                    </a:lnTo>
                    <a:lnTo>
                      <a:pt x="1263" y="1056"/>
                    </a:lnTo>
                    <a:lnTo>
                      <a:pt x="1209" y="1081"/>
                    </a:lnTo>
                    <a:lnTo>
                      <a:pt x="1153" y="1105"/>
                    </a:lnTo>
                    <a:lnTo>
                      <a:pt x="1090" y="1127"/>
                    </a:lnTo>
                    <a:lnTo>
                      <a:pt x="1023" y="1150"/>
                    </a:lnTo>
                    <a:lnTo>
                      <a:pt x="1023" y="1150"/>
                    </a:lnTo>
                    <a:lnTo>
                      <a:pt x="961" y="1166"/>
                    </a:lnTo>
                    <a:lnTo>
                      <a:pt x="900" y="1181"/>
                    </a:lnTo>
                    <a:lnTo>
                      <a:pt x="842" y="1196"/>
                    </a:lnTo>
                    <a:lnTo>
                      <a:pt x="786" y="1205"/>
                    </a:lnTo>
                    <a:lnTo>
                      <a:pt x="730" y="1215"/>
                    </a:lnTo>
                    <a:lnTo>
                      <a:pt x="678" y="1220"/>
                    </a:lnTo>
                    <a:lnTo>
                      <a:pt x="629" y="1224"/>
                    </a:lnTo>
                    <a:lnTo>
                      <a:pt x="581" y="1224"/>
                    </a:lnTo>
                    <a:lnTo>
                      <a:pt x="581" y="1224"/>
                    </a:lnTo>
                    <a:lnTo>
                      <a:pt x="521" y="1222"/>
                    </a:lnTo>
                    <a:lnTo>
                      <a:pt x="465" y="1218"/>
                    </a:lnTo>
                    <a:lnTo>
                      <a:pt x="411" y="1209"/>
                    </a:lnTo>
                    <a:lnTo>
                      <a:pt x="359" y="1196"/>
                    </a:lnTo>
                    <a:lnTo>
                      <a:pt x="311" y="1179"/>
                    </a:lnTo>
                    <a:lnTo>
                      <a:pt x="264" y="1159"/>
                    </a:lnTo>
                    <a:lnTo>
                      <a:pt x="219" y="1136"/>
                    </a:lnTo>
                    <a:lnTo>
                      <a:pt x="178" y="1109"/>
                    </a:lnTo>
                    <a:lnTo>
                      <a:pt x="178" y="1109"/>
                    </a:lnTo>
                    <a:lnTo>
                      <a:pt x="156" y="1092"/>
                    </a:lnTo>
                    <a:lnTo>
                      <a:pt x="136" y="1075"/>
                    </a:lnTo>
                    <a:lnTo>
                      <a:pt x="117" y="1056"/>
                    </a:lnTo>
                    <a:lnTo>
                      <a:pt x="100" y="1038"/>
                    </a:lnTo>
                    <a:lnTo>
                      <a:pt x="83" y="1017"/>
                    </a:lnTo>
                    <a:lnTo>
                      <a:pt x="69" y="997"/>
                    </a:lnTo>
                    <a:lnTo>
                      <a:pt x="55" y="976"/>
                    </a:lnTo>
                    <a:lnTo>
                      <a:pt x="44" y="954"/>
                    </a:lnTo>
                    <a:lnTo>
                      <a:pt x="33" y="930"/>
                    </a:lnTo>
                    <a:lnTo>
                      <a:pt x="24" y="905"/>
                    </a:lnTo>
                    <a:lnTo>
                      <a:pt x="16" y="881"/>
                    </a:lnTo>
                    <a:lnTo>
                      <a:pt x="11" y="857"/>
                    </a:lnTo>
                    <a:lnTo>
                      <a:pt x="5" y="829"/>
                    </a:lnTo>
                    <a:lnTo>
                      <a:pt x="1" y="803"/>
                    </a:lnTo>
                    <a:lnTo>
                      <a:pt x="0" y="775"/>
                    </a:lnTo>
                    <a:lnTo>
                      <a:pt x="0" y="747"/>
                    </a:lnTo>
                    <a:lnTo>
                      <a:pt x="0" y="747"/>
                    </a:lnTo>
                    <a:lnTo>
                      <a:pt x="0" y="710"/>
                    </a:lnTo>
                    <a:lnTo>
                      <a:pt x="3" y="672"/>
                    </a:lnTo>
                    <a:lnTo>
                      <a:pt x="11" y="637"/>
                    </a:lnTo>
                    <a:lnTo>
                      <a:pt x="18" y="602"/>
                    </a:lnTo>
                    <a:lnTo>
                      <a:pt x="29" y="566"/>
                    </a:lnTo>
                    <a:lnTo>
                      <a:pt x="42" y="533"/>
                    </a:lnTo>
                    <a:lnTo>
                      <a:pt x="59" y="499"/>
                    </a:lnTo>
                    <a:lnTo>
                      <a:pt x="78" y="464"/>
                    </a:lnTo>
                    <a:lnTo>
                      <a:pt x="98" y="432"/>
                    </a:lnTo>
                    <a:lnTo>
                      <a:pt x="121" y="398"/>
                    </a:lnTo>
                    <a:lnTo>
                      <a:pt x="147" y="365"/>
                    </a:lnTo>
                    <a:lnTo>
                      <a:pt x="175" y="333"/>
                    </a:lnTo>
                    <a:lnTo>
                      <a:pt x="206" y="302"/>
                    </a:lnTo>
                    <a:lnTo>
                      <a:pt x="238" y="270"/>
                    </a:lnTo>
                    <a:lnTo>
                      <a:pt x="274" y="240"/>
                    </a:lnTo>
                    <a:lnTo>
                      <a:pt x="313" y="210"/>
                    </a:lnTo>
                    <a:lnTo>
                      <a:pt x="313" y="210"/>
                    </a:lnTo>
                    <a:lnTo>
                      <a:pt x="346" y="184"/>
                    </a:lnTo>
                    <a:lnTo>
                      <a:pt x="380" y="160"/>
                    </a:lnTo>
                    <a:lnTo>
                      <a:pt x="413" y="138"/>
                    </a:lnTo>
                    <a:lnTo>
                      <a:pt x="447" y="117"/>
                    </a:lnTo>
                    <a:lnTo>
                      <a:pt x="479" y="98"/>
                    </a:lnTo>
                    <a:lnTo>
                      <a:pt x="510" y="82"/>
                    </a:lnTo>
                    <a:lnTo>
                      <a:pt x="544" y="67"/>
                    </a:lnTo>
                    <a:lnTo>
                      <a:pt x="575" y="52"/>
                    </a:lnTo>
                    <a:lnTo>
                      <a:pt x="607" y="39"/>
                    </a:lnTo>
                    <a:lnTo>
                      <a:pt x="637" y="29"/>
                    </a:lnTo>
                    <a:lnTo>
                      <a:pt x="669" y="20"/>
                    </a:lnTo>
                    <a:lnTo>
                      <a:pt x="698" y="13"/>
                    </a:lnTo>
                    <a:lnTo>
                      <a:pt x="728" y="7"/>
                    </a:lnTo>
                    <a:lnTo>
                      <a:pt x="758" y="3"/>
                    </a:lnTo>
                    <a:lnTo>
                      <a:pt x="788" y="0"/>
                    </a:lnTo>
                    <a:lnTo>
                      <a:pt x="818" y="0"/>
                    </a:lnTo>
                    <a:lnTo>
                      <a:pt x="818" y="0"/>
                    </a:lnTo>
                    <a:lnTo>
                      <a:pt x="851" y="2"/>
                    </a:lnTo>
                    <a:lnTo>
                      <a:pt x="883" y="5"/>
                    </a:lnTo>
                    <a:lnTo>
                      <a:pt x="916" y="13"/>
                    </a:lnTo>
                    <a:lnTo>
                      <a:pt x="948" y="22"/>
                    </a:lnTo>
                    <a:lnTo>
                      <a:pt x="980" y="35"/>
                    </a:lnTo>
                    <a:lnTo>
                      <a:pt x="1010" y="52"/>
                    </a:lnTo>
                    <a:lnTo>
                      <a:pt x="1041" y="70"/>
                    </a:lnTo>
                    <a:lnTo>
                      <a:pt x="1071" y="91"/>
                    </a:lnTo>
                    <a:lnTo>
                      <a:pt x="1071" y="91"/>
                    </a:lnTo>
                    <a:lnTo>
                      <a:pt x="1097" y="115"/>
                    </a:lnTo>
                    <a:lnTo>
                      <a:pt x="1121" y="139"/>
                    </a:lnTo>
                    <a:lnTo>
                      <a:pt x="1142" y="166"/>
                    </a:lnTo>
                    <a:lnTo>
                      <a:pt x="1159" y="192"/>
                    </a:lnTo>
                    <a:lnTo>
                      <a:pt x="1172" y="221"/>
                    </a:lnTo>
                    <a:lnTo>
                      <a:pt x="1181" y="249"/>
                    </a:lnTo>
                    <a:lnTo>
                      <a:pt x="1187" y="281"/>
                    </a:lnTo>
                    <a:lnTo>
                      <a:pt x="1189" y="313"/>
                    </a:lnTo>
                    <a:lnTo>
                      <a:pt x="1189" y="313"/>
                    </a:lnTo>
                    <a:lnTo>
                      <a:pt x="1189" y="333"/>
                    </a:lnTo>
                    <a:lnTo>
                      <a:pt x="1185" y="356"/>
                    </a:lnTo>
                    <a:lnTo>
                      <a:pt x="1177" y="378"/>
                    </a:lnTo>
                    <a:lnTo>
                      <a:pt x="1170" y="398"/>
                    </a:lnTo>
                    <a:lnTo>
                      <a:pt x="1159" y="419"/>
                    </a:lnTo>
                    <a:lnTo>
                      <a:pt x="1148" y="441"/>
                    </a:lnTo>
                    <a:lnTo>
                      <a:pt x="1131" y="462"/>
                    </a:lnTo>
                    <a:lnTo>
                      <a:pt x="1114" y="482"/>
                    </a:lnTo>
                    <a:lnTo>
                      <a:pt x="1093" y="503"/>
                    </a:lnTo>
                    <a:lnTo>
                      <a:pt x="1071" y="523"/>
                    </a:lnTo>
                    <a:lnTo>
                      <a:pt x="1047" y="544"/>
                    </a:lnTo>
                    <a:lnTo>
                      <a:pt x="1021" y="564"/>
                    </a:lnTo>
                    <a:lnTo>
                      <a:pt x="991" y="585"/>
                    </a:lnTo>
                    <a:lnTo>
                      <a:pt x="959" y="603"/>
                    </a:lnTo>
                    <a:lnTo>
                      <a:pt x="926" y="624"/>
                    </a:lnTo>
                    <a:lnTo>
                      <a:pt x="888" y="643"/>
                    </a:lnTo>
                    <a:lnTo>
                      <a:pt x="888" y="643"/>
                    </a:lnTo>
                    <a:lnTo>
                      <a:pt x="825" y="674"/>
                    </a:lnTo>
                    <a:lnTo>
                      <a:pt x="765" y="702"/>
                    </a:lnTo>
                    <a:lnTo>
                      <a:pt x="708" y="725"/>
                    </a:lnTo>
                    <a:lnTo>
                      <a:pt x="652" y="743"/>
                    </a:lnTo>
                    <a:lnTo>
                      <a:pt x="600" y="758"/>
                    </a:lnTo>
                    <a:lnTo>
                      <a:pt x="551" y="769"/>
                    </a:lnTo>
                    <a:lnTo>
                      <a:pt x="503" y="775"/>
                    </a:lnTo>
                    <a:lnTo>
                      <a:pt x="460" y="777"/>
                    </a:lnTo>
                    <a:lnTo>
                      <a:pt x="460" y="777"/>
                    </a:lnTo>
                    <a:lnTo>
                      <a:pt x="424" y="775"/>
                    </a:lnTo>
                    <a:lnTo>
                      <a:pt x="387" y="769"/>
                    </a:lnTo>
                    <a:lnTo>
                      <a:pt x="350" y="760"/>
                    </a:lnTo>
                    <a:lnTo>
                      <a:pt x="313" y="747"/>
                    </a:lnTo>
                    <a:lnTo>
                      <a:pt x="313" y="747"/>
                    </a:lnTo>
                    <a:lnTo>
                      <a:pt x="301" y="758"/>
                    </a:lnTo>
                    <a:lnTo>
                      <a:pt x="290" y="771"/>
                    </a:lnTo>
                    <a:lnTo>
                      <a:pt x="283" y="784"/>
                    </a:lnTo>
                    <a:lnTo>
                      <a:pt x="275" y="797"/>
                    </a:lnTo>
                    <a:lnTo>
                      <a:pt x="270" y="808"/>
                    </a:lnTo>
                    <a:lnTo>
                      <a:pt x="266" y="822"/>
                    </a:lnTo>
                    <a:lnTo>
                      <a:pt x="264" y="835"/>
                    </a:lnTo>
                    <a:lnTo>
                      <a:pt x="262" y="848"/>
                    </a:lnTo>
                    <a:lnTo>
                      <a:pt x="262" y="848"/>
                    </a:lnTo>
                    <a:lnTo>
                      <a:pt x="277" y="864"/>
                    </a:lnTo>
                    <a:lnTo>
                      <a:pt x="294" y="877"/>
                    </a:lnTo>
                    <a:lnTo>
                      <a:pt x="309" y="890"/>
                    </a:lnTo>
                    <a:lnTo>
                      <a:pt x="326" y="902"/>
                    </a:lnTo>
                    <a:lnTo>
                      <a:pt x="342" y="911"/>
                    </a:lnTo>
                    <a:lnTo>
                      <a:pt x="361" y="918"/>
                    </a:lnTo>
                    <a:lnTo>
                      <a:pt x="378" y="926"/>
                    </a:lnTo>
                    <a:lnTo>
                      <a:pt x="397" y="930"/>
                    </a:lnTo>
                    <a:lnTo>
                      <a:pt x="518" y="930"/>
                    </a:lnTo>
                    <a:lnTo>
                      <a:pt x="518" y="930"/>
                    </a:lnTo>
                    <a:lnTo>
                      <a:pt x="575" y="930"/>
                    </a:lnTo>
                    <a:lnTo>
                      <a:pt x="631" y="928"/>
                    </a:lnTo>
                    <a:lnTo>
                      <a:pt x="683" y="924"/>
                    </a:lnTo>
                    <a:lnTo>
                      <a:pt x="732" y="920"/>
                    </a:lnTo>
                    <a:lnTo>
                      <a:pt x="779" y="915"/>
                    </a:lnTo>
                    <a:lnTo>
                      <a:pt x="823" y="909"/>
                    </a:lnTo>
                    <a:lnTo>
                      <a:pt x="864" y="902"/>
                    </a:lnTo>
                    <a:lnTo>
                      <a:pt x="903" y="892"/>
                    </a:lnTo>
                    <a:lnTo>
                      <a:pt x="903" y="892"/>
                    </a:lnTo>
                    <a:lnTo>
                      <a:pt x="933" y="885"/>
                    </a:lnTo>
                    <a:lnTo>
                      <a:pt x="982" y="866"/>
                    </a:lnTo>
                    <a:lnTo>
                      <a:pt x="1045" y="840"/>
                    </a:lnTo>
                    <a:lnTo>
                      <a:pt x="1127" y="807"/>
                    </a:lnTo>
                    <a:lnTo>
                      <a:pt x="1127" y="807"/>
                    </a:lnTo>
                    <a:lnTo>
                      <a:pt x="1190" y="781"/>
                    </a:lnTo>
                    <a:lnTo>
                      <a:pt x="1241" y="762"/>
                    </a:lnTo>
                    <a:lnTo>
                      <a:pt x="1282" y="751"/>
                    </a:lnTo>
                    <a:lnTo>
                      <a:pt x="1297" y="747"/>
                    </a:lnTo>
                    <a:lnTo>
                      <a:pt x="1310" y="747"/>
                    </a:lnTo>
                    <a:lnTo>
                      <a:pt x="1310" y="747"/>
                    </a:lnTo>
                    <a:lnTo>
                      <a:pt x="1321" y="747"/>
                    </a:lnTo>
                    <a:lnTo>
                      <a:pt x="1334" y="751"/>
                    </a:lnTo>
                    <a:lnTo>
                      <a:pt x="1347" y="754"/>
                    </a:lnTo>
                    <a:lnTo>
                      <a:pt x="1362" y="762"/>
                    </a:lnTo>
                    <a:lnTo>
                      <a:pt x="1377" y="771"/>
                    </a:lnTo>
                    <a:lnTo>
                      <a:pt x="1392" y="782"/>
                    </a:lnTo>
                    <a:lnTo>
                      <a:pt x="1425" y="808"/>
                    </a:lnTo>
                    <a:lnTo>
                      <a:pt x="1425" y="952"/>
                    </a:lnTo>
                    <a:close/>
                    <a:moveTo>
                      <a:pt x="357" y="508"/>
                    </a:moveTo>
                    <a:lnTo>
                      <a:pt x="514" y="495"/>
                    </a:lnTo>
                    <a:lnTo>
                      <a:pt x="514" y="495"/>
                    </a:lnTo>
                    <a:lnTo>
                      <a:pt x="547" y="488"/>
                    </a:lnTo>
                    <a:lnTo>
                      <a:pt x="587" y="475"/>
                    </a:lnTo>
                    <a:lnTo>
                      <a:pt x="626" y="458"/>
                    </a:lnTo>
                    <a:lnTo>
                      <a:pt x="670" y="438"/>
                    </a:lnTo>
                    <a:lnTo>
                      <a:pt x="670" y="438"/>
                    </a:lnTo>
                    <a:lnTo>
                      <a:pt x="702" y="415"/>
                    </a:lnTo>
                    <a:lnTo>
                      <a:pt x="732" y="393"/>
                    </a:lnTo>
                    <a:lnTo>
                      <a:pt x="760" y="371"/>
                    </a:lnTo>
                    <a:lnTo>
                      <a:pt x="786" y="348"/>
                    </a:lnTo>
                    <a:lnTo>
                      <a:pt x="810" y="326"/>
                    </a:lnTo>
                    <a:lnTo>
                      <a:pt x="831" y="303"/>
                    </a:lnTo>
                    <a:lnTo>
                      <a:pt x="849" y="281"/>
                    </a:lnTo>
                    <a:lnTo>
                      <a:pt x="866" y="259"/>
                    </a:lnTo>
                    <a:lnTo>
                      <a:pt x="661" y="277"/>
                    </a:lnTo>
                    <a:lnTo>
                      <a:pt x="661" y="277"/>
                    </a:lnTo>
                    <a:lnTo>
                      <a:pt x="631" y="283"/>
                    </a:lnTo>
                    <a:lnTo>
                      <a:pt x="603" y="292"/>
                    </a:lnTo>
                    <a:lnTo>
                      <a:pt x="579" y="302"/>
                    </a:lnTo>
                    <a:lnTo>
                      <a:pt x="555" y="311"/>
                    </a:lnTo>
                    <a:lnTo>
                      <a:pt x="533" y="322"/>
                    </a:lnTo>
                    <a:lnTo>
                      <a:pt x="512" y="335"/>
                    </a:lnTo>
                    <a:lnTo>
                      <a:pt x="493" y="348"/>
                    </a:lnTo>
                    <a:lnTo>
                      <a:pt x="479" y="361"/>
                    </a:lnTo>
                    <a:lnTo>
                      <a:pt x="479" y="361"/>
                    </a:lnTo>
                    <a:lnTo>
                      <a:pt x="419" y="436"/>
                    </a:lnTo>
                    <a:lnTo>
                      <a:pt x="357" y="508"/>
                    </a:lnTo>
                    <a:lnTo>
                      <a:pt x="357" y="5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25" name="Freeform 11"/>
              <p:cNvSpPr>
                <a:spLocks/>
              </p:cNvSpPr>
              <p:nvPr/>
            </p:nvSpPr>
            <p:spPr bwMode="auto">
              <a:xfrm>
                <a:off x="7508876" y="3937000"/>
                <a:ext cx="1465263" cy="993775"/>
              </a:xfrm>
              <a:custGeom>
                <a:avLst/>
                <a:gdLst>
                  <a:gd name="T0" fmla="*/ 1836 w 1847"/>
                  <a:gd name="T1" fmla="*/ 580 h 1253"/>
                  <a:gd name="T2" fmla="*/ 1767 w 1847"/>
                  <a:gd name="T3" fmla="*/ 740 h 1253"/>
                  <a:gd name="T4" fmla="*/ 1635 w 1847"/>
                  <a:gd name="T5" fmla="*/ 880 h 1253"/>
                  <a:gd name="T6" fmla="*/ 1463 w 1847"/>
                  <a:gd name="T7" fmla="*/ 988 h 1253"/>
                  <a:gd name="T8" fmla="*/ 1169 w 1847"/>
                  <a:gd name="T9" fmla="*/ 1092 h 1253"/>
                  <a:gd name="T10" fmla="*/ 908 w 1847"/>
                  <a:gd name="T11" fmla="*/ 1102 h 1253"/>
                  <a:gd name="T12" fmla="*/ 848 w 1847"/>
                  <a:gd name="T13" fmla="*/ 1057 h 1253"/>
                  <a:gd name="T14" fmla="*/ 792 w 1847"/>
                  <a:gd name="T15" fmla="*/ 1014 h 1253"/>
                  <a:gd name="T16" fmla="*/ 774 w 1847"/>
                  <a:gd name="T17" fmla="*/ 1014 h 1253"/>
                  <a:gd name="T18" fmla="*/ 587 w 1847"/>
                  <a:gd name="T19" fmla="*/ 1133 h 1253"/>
                  <a:gd name="T20" fmla="*/ 356 w 1847"/>
                  <a:gd name="T21" fmla="*/ 1236 h 1253"/>
                  <a:gd name="T22" fmla="*/ 209 w 1847"/>
                  <a:gd name="T23" fmla="*/ 1253 h 1253"/>
                  <a:gd name="T24" fmla="*/ 93 w 1847"/>
                  <a:gd name="T25" fmla="*/ 1215 h 1253"/>
                  <a:gd name="T26" fmla="*/ 24 w 1847"/>
                  <a:gd name="T27" fmla="*/ 1126 h 1253"/>
                  <a:gd name="T28" fmla="*/ 0 w 1847"/>
                  <a:gd name="T29" fmla="*/ 984 h 1253"/>
                  <a:gd name="T30" fmla="*/ 34 w 1847"/>
                  <a:gd name="T31" fmla="*/ 865 h 1253"/>
                  <a:gd name="T32" fmla="*/ 242 w 1847"/>
                  <a:gd name="T33" fmla="*/ 453 h 1253"/>
                  <a:gd name="T34" fmla="*/ 433 w 1847"/>
                  <a:gd name="T35" fmla="*/ 144 h 1253"/>
                  <a:gd name="T36" fmla="*/ 535 w 1847"/>
                  <a:gd name="T37" fmla="*/ 30 h 1253"/>
                  <a:gd name="T38" fmla="*/ 595 w 1847"/>
                  <a:gd name="T39" fmla="*/ 0 h 1253"/>
                  <a:gd name="T40" fmla="*/ 665 w 1847"/>
                  <a:gd name="T41" fmla="*/ 28 h 1253"/>
                  <a:gd name="T42" fmla="*/ 727 w 1847"/>
                  <a:gd name="T43" fmla="*/ 88 h 1253"/>
                  <a:gd name="T44" fmla="*/ 770 w 1847"/>
                  <a:gd name="T45" fmla="*/ 166 h 1253"/>
                  <a:gd name="T46" fmla="*/ 762 w 1847"/>
                  <a:gd name="T47" fmla="*/ 228 h 1253"/>
                  <a:gd name="T48" fmla="*/ 595 w 1847"/>
                  <a:gd name="T49" fmla="*/ 489 h 1253"/>
                  <a:gd name="T50" fmla="*/ 326 w 1847"/>
                  <a:gd name="T51" fmla="*/ 904 h 1253"/>
                  <a:gd name="T52" fmla="*/ 323 w 1847"/>
                  <a:gd name="T53" fmla="*/ 915 h 1253"/>
                  <a:gd name="T54" fmla="*/ 371 w 1847"/>
                  <a:gd name="T55" fmla="*/ 923 h 1253"/>
                  <a:gd name="T56" fmla="*/ 479 w 1847"/>
                  <a:gd name="T57" fmla="*/ 897 h 1253"/>
                  <a:gd name="T58" fmla="*/ 583 w 1847"/>
                  <a:gd name="T59" fmla="*/ 839 h 1253"/>
                  <a:gd name="T60" fmla="*/ 682 w 1847"/>
                  <a:gd name="T61" fmla="*/ 755 h 1253"/>
                  <a:gd name="T62" fmla="*/ 863 w 1847"/>
                  <a:gd name="T63" fmla="*/ 444 h 1253"/>
                  <a:gd name="T64" fmla="*/ 966 w 1847"/>
                  <a:gd name="T65" fmla="*/ 295 h 1253"/>
                  <a:gd name="T66" fmla="*/ 1057 w 1847"/>
                  <a:gd name="T67" fmla="*/ 207 h 1253"/>
                  <a:gd name="T68" fmla="*/ 1165 w 1847"/>
                  <a:gd name="T69" fmla="*/ 291 h 1253"/>
                  <a:gd name="T70" fmla="*/ 1219 w 1847"/>
                  <a:gd name="T71" fmla="*/ 379 h 1253"/>
                  <a:gd name="T72" fmla="*/ 1217 w 1847"/>
                  <a:gd name="T73" fmla="*/ 431 h 1253"/>
                  <a:gd name="T74" fmla="*/ 1154 w 1847"/>
                  <a:gd name="T75" fmla="*/ 582 h 1253"/>
                  <a:gd name="T76" fmla="*/ 1038 w 1847"/>
                  <a:gd name="T77" fmla="*/ 824 h 1253"/>
                  <a:gd name="T78" fmla="*/ 1066 w 1847"/>
                  <a:gd name="T79" fmla="*/ 833 h 1253"/>
                  <a:gd name="T80" fmla="*/ 1152 w 1847"/>
                  <a:gd name="T81" fmla="*/ 817 h 1253"/>
                  <a:gd name="T82" fmla="*/ 1342 w 1847"/>
                  <a:gd name="T83" fmla="*/ 712 h 1253"/>
                  <a:gd name="T84" fmla="*/ 1543 w 1847"/>
                  <a:gd name="T85" fmla="*/ 572 h 1253"/>
                  <a:gd name="T86" fmla="*/ 1599 w 1847"/>
                  <a:gd name="T87" fmla="*/ 509 h 1253"/>
                  <a:gd name="T88" fmla="*/ 1623 w 1847"/>
                  <a:gd name="T89" fmla="*/ 420 h 1253"/>
                  <a:gd name="T90" fmla="*/ 1605 w 1847"/>
                  <a:gd name="T91" fmla="*/ 278 h 1253"/>
                  <a:gd name="T92" fmla="*/ 1554 w 1847"/>
                  <a:gd name="T93" fmla="*/ 95 h 1253"/>
                  <a:gd name="T94" fmla="*/ 1584 w 1847"/>
                  <a:gd name="T95" fmla="*/ 43 h 1253"/>
                  <a:gd name="T96" fmla="*/ 1642 w 1847"/>
                  <a:gd name="T97" fmla="*/ 28 h 1253"/>
                  <a:gd name="T98" fmla="*/ 1700 w 1847"/>
                  <a:gd name="T99" fmla="*/ 41 h 1253"/>
                  <a:gd name="T100" fmla="*/ 1761 w 1847"/>
                  <a:gd name="T101" fmla="*/ 97 h 1253"/>
                  <a:gd name="T102" fmla="*/ 1806 w 1847"/>
                  <a:gd name="T103" fmla="*/ 196 h 1253"/>
                  <a:gd name="T104" fmla="*/ 1847 w 1847"/>
                  <a:gd name="T105" fmla="*/ 416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47" h="1253">
                    <a:moveTo>
                      <a:pt x="1847" y="475"/>
                    </a:moveTo>
                    <a:lnTo>
                      <a:pt x="1847" y="475"/>
                    </a:lnTo>
                    <a:lnTo>
                      <a:pt x="1847" y="511"/>
                    </a:lnTo>
                    <a:lnTo>
                      <a:pt x="1843" y="546"/>
                    </a:lnTo>
                    <a:lnTo>
                      <a:pt x="1836" y="580"/>
                    </a:lnTo>
                    <a:lnTo>
                      <a:pt x="1828" y="613"/>
                    </a:lnTo>
                    <a:lnTo>
                      <a:pt x="1817" y="647"/>
                    </a:lnTo>
                    <a:lnTo>
                      <a:pt x="1802" y="679"/>
                    </a:lnTo>
                    <a:lnTo>
                      <a:pt x="1786" y="710"/>
                    </a:lnTo>
                    <a:lnTo>
                      <a:pt x="1767" y="740"/>
                    </a:lnTo>
                    <a:lnTo>
                      <a:pt x="1746" y="770"/>
                    </a:lnTo>
                    <a:lnTo>
                      <a:pt x="1722" y="798"/>
                    </a:lnTo>
                    <a:lnTo>
                      <a:pt x="1696" y="826"/>
                    </a:lnTo>
                    <a:lnTo>
                      <a:pt x="1666" y="854"/>
                    </a:lnTo>
                    <a:lnTo>
                      <a:pt x="1635" y="880"/>
                    </a:lnTo>
                    <a:lnTo>
                      <a:pt x="1601" y="906"/>
                    </a:lnTo>
                    <a:lnTo>
                      <a:pt x="1566" y="930"/>
                    </a:lnTo>
                    <a:lnTo>
                      <a:pt x="1526" y="954"/>
                    </a:lnTo>
                    <a:lnTo>
                      <a:pt x="1526" y="954"/>
                    </a:lnTo>
                    <a:lnTo>
                      <a:pt x="1463" y="988"/>
                    </a:lnTo>
                    <a:lnTo>
                      <a:pt x="1403" y="1018"/>
                    </a:lnTo>
                    <a:lnTo>
                      <a:pt x="1342" y="1044"/>
                    </a:lnTo>
                    <a:lnTo>
                      <a:pt x="1282" y="1064"/>
                    </a:lnTo>
                    <a:lnTo>
                      <a:pt x="1225" y="1081"/>
                    </a:lnTo>
                    <a:lnTo>
                      <a:pt x="1169" y="1092"/>
                    </a:lnTo>
                    <a:lnTo>
                      <a:pt x="1111" y="1100"/>
                    </a:lnTo>
                    <a:lnTo>
                      <a:pt x="1083" y="1102"/>
                    </a:lnTo>
                    <a:lnTo>
                      <a:pt x="1057" y="1102"/>
                    </a:lnTo>
                    <a:lnTo>
                      <a:pt x="908" y="1102"/>
                    </a:lnTo>
                    <a:lnTo>
                      <a:pt x="908" y="1102"/>
                    </a:lnTo>
                    <a:lnTo>
                      <a:pt x="902" y="1100"/>
                    </a:lnTo>
                    <a:lnTo>
                      <a:pt x="897" y="1098"/>
                    </a:lnTo>
                    <a:lnTo>
                      <a:pt x="882" y="1090"/>
                    </a:lnTo>
                    <a:lnTo>
                      <a:pt x="867" y="1076"/>
                    </a:lnTo>
                    <a:lnTo>
                      <a:pt x="848" y="1057"/>
                    </a:lnTo>
                    <a:lnTo>
                      <a:pt x="848" y="1057"/>
                    </a:lnTo>
                    <a:lnTo>
                      <a:pt x="829" y="1036"/>
                    </a:lnTo>
                    <a:lnTo>
                      <a:pt x="811" y="1023"/>
                    </a:lnTo>
                    <a:lnTo>
                      <a:pt x="802" y="1018"/>
                    </a:lnTo>
                    <a:lnTo>
                      <a:pt x="792" y="1014"/>
                    </a:lnTo>
                    <a:lnTo>
                      <a:pt x="783" y="1012"/>
                    </a:lnTo>
                    <a:lnTo>
                      <a:pt x="774" y="1012"/>
                    </a:lnTo>
                    <a:lnTo>
                      <a:pt x="774" y="1012"/>
                    </a:lnTo>
                    <a:lnTo>
                      <a:pt x="775" y="1012"/>
                    </a:lnTo>
                    <a:lnTo>
                      <a:pt x="774" y="1014"/>
                    </a:lnTo>
                    <a:lnTo>
                      <a:pt x="768" y="1020"/>
                    </a:lnTo>
                    <a:lnTo>
                      <a:pt x="734" y="1042"/>
                    </a:lnTo>
                    <a:lnTo>
                      <a:pt x="673" y="1079"/>
                    </a:lnTo>
                    <a:lnTo>
                      <a:pt x="587" y="1133"/>
                    </a:lnTo>
                    <a:lnTo>
                      <a:pt x="587" y="1133"/>
                    </a:lnTo>
                    <a:lnTo>
                      <a:pt x="537" y="1161"/>
                    </a:lnTo>
                    <a:lnTo>
                      <a:pt x="488" y="1186"/>
                    </a:lnTo>
                    <a:lnTo>
                      <a:pt x="444" y="1206"/>
                    </a:lnTo>
                    <a:lnTo>
                      <a:pt x="399" y="1223"/>
                    </a:lnTo>
                    <a:lnTo>
                      <a:pt x="356" y="1236"/>
                    </a:lnTo>
                    <a:lnTo>
                      <a:pt x="315" y="1245"/>
                    </a:lnTo>
                    <a:lnTo>
                      <a:pt x="276" y="1251"/>
                    </a:lnTo>
                    <a:lnTo>
                      <a:pt x="237" y="1253"/>
                    </a:lnTo>
                    <a:lnTo>
                      <a:pt x="237" y="1253"/>
                    </a:lnTo>
                    <a:lnTo>
                      <a:pt x="209" y="1253"/>
                    </a:lnTo>
                    <a:lnTo>
                      <a:pt x="183" y="1249"/>
                    </a:lnTo>
                    <a:lnTo>
                      <a:pt x="157" y="1243"/>
                    </a:lnTo>
                    <a:lnTo>
                      <a:pt x="134" y="1236"/>
                    </a:lnTo>
                    <a:lnTo>
                      <a:pt x="112" y="1227"/>
                    </a:lnTo>
                    <a:lnTo>
                      <a:pt x="93" y="1215"/>
                    </a:lnTo>
                    <a:lnTo>
                      <a:pt x="75" y="1202"/>
                    </a:lnTo>
                    <a:lnTo>
                      <a:pt x="60" y="1186"/>
                    </a:lnTo>
                    <a:lnTo>
                      <a:pt x="47" y="1169"/>
                    </a:lnTo>
                    <a:lnTo>
                      <a:pt x="34" y="1148"/>
                    </a:lnTo>
                    <a:lnTo>
                      <a:pt x="24" y="1126"/>
                    </a:lnTo>
                    <a:lnTo>
                      <a:pt x="15" y="1102"/>
                    </a:lnTo>
                    <a:lnTo>
                      <a:pt x="10" y="1076"/>
                    </a:lnTo>
                    <a:lnTo>
                      <a:pt x="4" y="1048"/>
                    </a:lnTo>
                    <a:lnTo>
                      <a:pt x="2" y="1018"/>
                    </a:lnTo>
                    <a:lnTo>
                      <a:pt x="0" y="984"/>
                    </a:lnTo>
                    <a:lnTo>
                      <a:pt x="0" y="984"/>
                    </a:lnTo>
                    <a:lnTo>
                      <a:pt x="2" y="971"/>
                    </a:lnTo>
                    <a:lnTo>
                      <a:pt x="4" y="954"/>
                    </a:lnTo>
                    <a:lnTo>
                      <a:pt x="15" y="915"/>
                    </a:lnTo>
                    <a:lnTo>
                      <a:pt x="34" y="865"/>
                    </a:lnTo>
                    <a:lnTo>
                      <a:pt x="62" y="803"/>
                    </a:lnTo>
                    <a:lnTo>
                      <a:pt x="95" y="731"/>
                    </a:lnTo>
                    <a:lnTo>
                      <a:pt x="136" y="649"/>
                    </a:lnTo>
                    <a:lnTo>
                      <a:pt x="185" y="556"/>
                    </a:lnTo>
                    <a:lnTo>
                      <a:pt x="242" y="453"/>
                    </a:lnTo>
                    <a:lnTo>
                      <a:pt x="242" y="453"/>
                    </a:lnTo>
                    <a:lnTo>
                      <a:pt x="302" y="347"/>
                    </a:lnTo>
                    <a:lnTo>
                      <a:pt x="358" y="256"/>
                    </a:lnTo>
                    <a:lnTo>
                      <a:pt x="410" y="177"/>
                    </a:lnTo>
                    <a:lnTo>
                      <a:pt x="433" y="144"/>
                    </a:lnTo>
                    <a:lnTo>
                      <a:pt x="455" y="114"/>
                    </a:lnTo>
                    <a:lnTo>
                      <a:pt x="477" y="88"/>
                    </a:lnTo>
                    <a:lnTo>
                      <a:pt x="498" y="65"/>
                    </a:lnTo>
                    <a:lnTo>
                      <a:pt x="516" y="45"/>
                    </a:lnTo>
                    <a:lnTo>
                      <a:pt x="535" y="30"/>
                    </a:lnTo>
                    <a:lnTo>
                      <a:pt x="552" y="17"/>
                    </a:lnTo>
                    <a:lnTo>
                      <a:pt x="567" y="8"/>
                    </a:lnTo>
                    <a:lnTo>
                      <a:pt x="582" y="2"/>
                    </a:lnTo>
                    <a:lnTo>
                      <a:pt x="595" y="0"/>
                    </a:lnTo>
                    <a:lnTo>
                      <a:pt x="595" y="0"/>
                    </a:lnTo>
                    <a:lnTo>
                      <a:pt x="610" y="2"/>
                    </a:lnTo>
                    <a:lnTo>
                      <a:pt x="623" y="6"/>
                    </a:lnTo>
                    <a:lnTo>
                      <a:pt x="638" y="11"/>
                    </a:lnTo>
                    <a:lnTo>
                      <a:pt x="651" y="19"/>
                    </a:lnTo>
                    <a:lnTo>
                      <a:pt x="665" y="28"/>
                    </a:lnTo>
                    <a:lnTo>
                      <a:pt x="680" y="39"/>
                    </a:lnTo>
                    <a:lnTo>
                      <a:pt x="697" y="54"/>
                    </a:lnTo>
                    <a:lnTo>
                      <a:pt x="712" y="71"/>
                    </a:lnTo>
                    <a:lnTo>
                      <a:pt x="712" y="71"/>
                    </a:lnTo>
                    <a:lnTo>
                      <a:pt x="727" y="88"/>
                    </a:lnTo>
                    <a:lnTo>
                      <a:pt x="740" y="105"/>
                    </a:lnTo>
                    <a:lnTo>
                      <a:pt x="749" y="120"/>
                    </a:lnTo>
                    <a:lnTo>
                      <a:pt x="759" y="136"/>
                    </a:lnTo>
                    <a:lnTo>
                      <a:pt x="766" y="151"/>
                    </a:lnTo>
                    <a:lnTo>
                      <a:pt x="770" y="166"/>
                    </a:lnTo>
                    <a:lnTo>
                      <a:pt x="774" y="179"/>
                    </a:lnTo>
                    <a:lnTo>
                      <a:pt x="774" y="194"/>
                    </a:lnTo>
                    <a:lnTo>
                      <a:pt x="774" y="194"/>
                    </a:lnTo>
                    <a:lnTo>
                      <a:pt x="772" y="207"/>
                    </a:lnTo>
                    <a:lnTo>
                      <a:pt x="762" y="228"/>
                    </a:lnTo>
                    <a:lnTo>
                      <a:pt x="749" y="254"/>
                    </a:lnTo>
                    <a:lnTo>
                      <a:pt x="729" y="287"/>
                    </a:lnTo>
                    <a:lnTo>
                      <a:pt x="673" y="375"/>
                    </a:lnTo>
                    <a:lnTo>
                      <a:pt x="595" y="489"/>
                    </a:lnTo>
                    <a:lnTo>
                      <a:pt x="595" y="489"/>
                    </a:lnTo>
                    <a:lnTo>
                      <a:pt x="500" y="626"/>
                    </a:lnTo>
                    <a:lnTo>
                      <a:pt x="423" y="742"/>
                    </a:lnTo>
                    <a:lnTo>
                      <a:pt x="365" y="835"/>
                    </a:lnTo>
                    <a:lnTo>
                      <a:pt x="345" y="872"/>
                    </a:lnTo>
                    <a:lnTo>
                      <a:pt x="326" y="904"/>
                    </a:lnTo>
                    <a:lnTo>
                      <a:pt x="326" y="904"/>
                    </a:lnTo>
                    <a:lnTo>
                      <a:pt x="324" y="910"/>
                    </a:lnTo>
                    <a:lnTo>
                      <a:pt x="323" y="913"/>
                    </a:lnTo>
                    <a:lnTo>
                      <a:pt x="323" y="913"/>
                    </a:lnTo>
                    <a:lnTo>
                      <a:pt x="323" y="915"/>
                    </a:lnTo>
                    <a:lnTo>
                      <a:pt x="326" y="917"/>
                    </a:lnTo>
                    <a:lnTo>
                      <a:pt x="336" y="921"/>
                    </a:lnTo>
                    <a:lnTo>
                      <a:pt x="351" y="923"/>
                    </a:lnTo>
                    <a:lnTo>
                      <a:pt x="371" y="923"/>
                    </a:lnTo>
                    <a:lnTo>
                      <a:pt x="371" y="923"/>
                    </a:lnTo>
                    <a:lnTo>
                      <a:pt x="392" y="921"/>
                    </a:lnTo>
                    <a:lnTo>
                      <a:pt x="412" y="919"/>
                    </a:lnTo>
                    <a:lnTo>
                      <a:pt x="434" y="913"/>
                    </a:lnTo>
                    <a:lnTo>
                      <a:pt x="457" y="906"/>
                    </a:lnTo>
                    <a:lnTo>
                      <a:pt x="479" y="897"/>
                    </a:lnTo>
                    <a:lnTo>
                      <a:pt x="505" y="885"/>
                    </a:lnTo>
                    <a:lnTo>
                      <a:pt x="531" y="871"/>
                    </a:lnTo>
                    <a:lnTo>
                      <a:pt x="557" y="856"/>
                    </a:lnTo>
                    <a:lnTo>
                      <a:pt x="557" y="856"/>
                    </a:lnTo>
                    <a:lnTo>
                      <a:pt x="583" y="839"/>
                    </a:lnTo>
                    <a:lnTo>
                      <a:pt x="608" y="822"/>
                    </a:lnTo>
                    <a:lnTo>
                      <a:pt x="630" y="805"/>
                    </a:lnTo>
                    <a:lnTo>
                      <a:pt x="651" y="789"/>
                    </a:lnTo>
                    <a:lnTo>
                      <a:pt x="667" y="772"/>
                    </a:lnTo>
                    <a:lnTo>
                      <a:pt x="682" y="755"/>
                    </a:lnTo>
                    <a:lnTo>
                      <a:pt x="695" y="738"/>
                    </a:lnTo>
                    <a:lnTo>
                      <a:pt x="706" y="721"/>
                    </a:lnTo>
                    <a:lnTo>
                      <a:pt x="706" y="721"/>
                    </a:lnTo>
                    <a:lnTo>
                      <a:pt x="787" y="582"/>
                    </a:lnTo>
                    <a:lnTo>
                      <a:pt x="863" y="444"/>
                    </a:lnTo>
                    <a:lnTo>
                      <a:pt x="863" y="444"/>
                    </a:lnTo>
                    <a:lnTo>
                      <a:pt x="891" y="401"/>
                    </a:lnTo>
                    <a:lnTo>
                      <a:pt x="917" y="362"/>
                    </a:lnTo>
                    <a:lnTo>
                      <a:pt x="941" y="326"/>
                    </a:lnTo>
                    <a:lnTo>
                      <a:pt x="966" y="295"/>
                    </a:lnTo>
                    <a:lnTo>
                      <a:pt x="990" y="267"/>
                    </a:lnTo>
                    <a:lnTo>
                      <a:pt x="1012" y="243"/>
                    </a:lnTo>
                    <a:lnTo>
                      <a:pt x="1034" y="224"/>
                    </a:lnTo>
                    <a:lnTo>
                      <a:pt x="1057" y="207"/>
                    </a:lnTo>
                    <a:lnTo>
                      <a:pt x="1057" y="207"/>
                    </a:lnTo>
                    <a:lnTo>
                      <a:pt x="1083" y="220"/>
                    </a:lnTo>
                    <a:lnTo>
                      <a:pt x="1111" y="239"/>
                    </a:lnTo>
                    <a:lnTo>
                      <a:pt x="1139" y="263"/>
                    </a:lnTo>
                    <a:lnTo>
                      <a:pt x="1165" y="291"/>
                    </a:lnTo>
                    <a:lnTo>
                      <a:pt x="1165" y="291"/>
                    </a:lnTo>
                    <a:lnTo>
                      <a:pt x="1191" y="323"/>
                    </a:lnTo>
                    <a:lnTo>
                      <a:pt x="1200" y="338"/>
                    </a:lnTo>
                    <a:lnTo>
                      <a:pt x="1208" y="351"/>
                    </a:lnTo>
                    <a:lnTo>
                      <a:pt x="1213" y="366"/>
                    </a:lnTo>
                    <a:lnTo>
                      <a:pt x="1219" y="379"/>
                    </a:lnTo>
                    <a:lnTo>
                      <a:pt x="1221" y="392"/>
                    </a:lnTo>
                    <a:lnTo>
                      <a:pt x="1221" y="403"/>
                    </a:lnTo>
                    <a:lnTo>
                      <a:pt x="1221" y="403"/>
                    </a:lnTo>
                    <a:lnTo>
                      <a:pt x="1221" y="416"/>
                    </a:lnTo>
                    <a:lnTo>
                      <a:pt x="1217" y="431"/>
                    </a:lnTo>
                    <a:lnTo>
                      <a:pt x="1212" y="449"/>
                    </a:lnTo>
                    <a:lnTo>
                      <a:pt x="1204" y="470"/>
                    </a:lnTo>
                    <a:lnTo>
                      <a:pt x="1184" y="520"/>
                    </a:lnTo>
                    <a:lnTo>
                      <a:pt x="1154" y="582"/>
                    </a:lnTo>
                    <a:lnTo>
                      <a:pt x="1154" y="582"/>
                    </a:lnTo>
                    <a:lnTo>
                      <a:pt x="1077" y="742"/>
                    </a:lnTo>
                    <a:lnTo>
                      <a:pt x="1042" y="815"/>
                    </a:lnTo>
                    <a:lnTo>
                      <a:pt x="1042" y="815"/>
                    </a:lnTo>
                    <a:lnTo>
                      <a:pt x="1040" y="820"/>
                    </a:lnTo>
                    <a:lnTo>
                      <a:pt x="1038" y="824"/>
                    </a:lnTo>
                    <a:lnTo>
                      <a:pt x="1038" y="824"/>
                    </a:lnTo>
                    <a:lnTo>
                      <a:pt x="1038" y="826"/>
                    </a:lnTo>
                    <a:lnTo>
                      <a:pt x="1042" y="828"/>
                    </a:lnTo>
                    <a:lnTo>
                      <a:pt x="1051" y="831"/>
                    </a:lnTo>
                    <a:lnTo>
                      <a:pt x="1066" y="833"/>
                    </a:lnTo>
                    <a:lnTo>
                      <a:pt x="1087" y="833"/>
                    </a:lnTo>
                    <a:lnTo>
                      <a:pt x="1087" y="833"/>
                    </a:lnTo>
                    <a:lnTo>
                      <a:pt x="1105" y="831"/>
                    </a:lnTo>
                    <a:lnTo>
                      <a:pt x="1128" y="826"/>
                    </a:lnTo>
                    <a:lnTo>
                      <a:pt x="1152" y="817"/>
                    </a:lnTo>
                    <a:lnTo>
                      <a:pt x="1182" y="803"/>
                    </a:lnTo>
                    <a:lnTo>
                      <a:pt x="1217" y="787"/>
                    </a:lnTo>
                    <a:lnTo>
                      <a:pt x="1254" y="764"/>
                    </a:lnTo>
                    <a:lnTo>
                      <a:pt x="1297" y="740"/>
                    </a:lnTo>
                    <a:lnTo>
                      <a:pt x="1342" y="712"/>
                    </a:lnTo>
                    <a:lnTo>
                      <a:pt x="1342" y="712"/>
                    </a:lnTo>
                    <a:lnTo>
                      <a:pt x="1424" y="660"/>
                    </a:lnTo>
                    <a:lnTo>
                      <a:pt x="1491" y="613"/>
                    </a:lnTo>
                    <a:lnTo>
                      <a:pt x="1519" y="591"/>
                    </a:lnTo>
                    <a:lnTo>
                      <a:pt x="1543" y="572"/>
                    </a:lnTo>
                    <a:lnTo>
                      <a:pt x="1564" y="554"/>
                    </a:lnTo>
                    <a:lnTo>
                      <a:pt x="1579" y="537"/>
                    </a:lnTo>
                    <a:lnTo>
                      <a:pt x="1579" y="537"/>
                    </a:lnTo>
                    <a:lnTo>
                      <a:pt x="1590" y="524"/>
                    </a:lnTo>
                    <a:lnTo>
                      <a:pt x="1599" y="509"/>
                    </a:lnTo>
                    <a:lnTo>
                      <a:pt x="1607" y="492"/>
                    </a:lnTo>
                    <a:lnTo>
                      <a:pt x="1612" y="475"/>
                    </a:lnTo>
                    <a:lnTo>
                      <a:pt x="1618" y="459"/>
                    </a:lnTo>
                    <a:lnTo>
                      <a:pt x="1622" y="440"/>
                    </a:lnTo>
                    <a:lnTo>
                      <a:pt x="1623" y="420"/>
                    </a:lnTo>
                    <a:lnTo>
                      <a:pt x="1623" y="399"/>
                    </a:lnTo>
                    <a:lnTo>
                      <a:pt x="1623" y="399"/>
                    </a:lnTo>
                    <a:lnTo>
                      <a:pt x="1622" y="366"/>
                    </a:lnTo>
                    <a:lnTo>
                      <a:pt x="1616" y="325"/>
                    </a:lnTo>
                    <a:lnTo>
                      <a:pt x="1605" y="278"/>
                    </a:lnTo>
                    <a:lnTo>
                      <a:pt x="1588" y="224"/>
                    </a:lnTo>
                    <a:lnTo>
                      <a:pt x="1588" y="224"/>
                    </a:lnTo>
                    <a:lnTo>
                      <a:pt x="1573" y="174"/>
                    </a:lnTo>
                    <a:lnTo>
                      <a:pt x="1562" y="129"/>
                    </a:lnTo>
                    <a:lnTo>
                      <a:pt x="1554" y="95"/>
                    </a:lnTo>
                    <a:lnTo>
                      <a:pt x="1553" y="67"/>
                    </a:lnTo>
                    <a:lnTo>
                      <a:pt x="1553" y="67"/>
                    </a:lnTo>
                    <a:lnTo>
                      <a:pt x="1564" y="58"/>
                    </a:lnTo>
                    <a:lnTo>
                      <a:pt x="1573" y="51"/>
                    </a:lnTo>
                    <a:lnTo>
                      <a:pt x="1584" y="43"/>
                    </a:lnTo>
                    <a:lnTo>
                      <a:pt x="1595" y="38"/>
                    </a:lnTo>
                    <a:lnTo>
                      <a:pt x="1607" y="34"/>
                    </a:lnTo>
                    <a:lnTo>
                      <a:pt x="1618" y="30"/>
                    </a:lnTo>
                    <a:lnTo>
                      <a:pt x="1631" y="28"/>
                    </a:lnTo>
                    <a:lnTo>
                      <a:pt x="1642" y="28"/>
                    </a:lnTo>
                    <a:lnTo>
                      <a:pt x="1642" y="28"/>
                    </a:lnTo>
                    <a:lnTo>
                      <a:pt x="1657" y="28"/>
                    </a:lnTo>
                    <a:lnTo>
                      <a:pt x="1672" y="32"/>
                    </a:lnTo>
                    <a:lnTo>
                      <a:pt x="1687" y="36"/>
                    </a:lnTo>
                    <a:lnTo>
                      <a:pt x="1700" y="41"/>
                    </a:lnTo>
                    <a:lnTo>
                      <a:pt x="1713" y="49"/>
                    </a:lnTo>
                    <a:lnTo>
                      <a:pt x="1726" y="58"/>
                    </a:lnTo>
                    <a:lnTo>
                      <a:pt x="1739" y="69"/>
                    </a:lnTo>
                    <a:lnTo>
                      <a:pt x="1750" y="82"/>
                    </a:lnTo>
                    <a:lnTo>
                      <a:pt x="1761" y="97"/>
                    </a:lnTo>
                    <a:lnTo>
                      <a:pt x="1771" y="114"/>
                    </a:lnTo>
                    <a:lnTo>
                      <a:pt x="1780" y="131"/>
                    </a:lnTo>
                    <a:lnTo>
                      <a:pt x="1789" y="151"/>
                    </a:lnTo>
                    <a:lnTo>
                      <a:pt x="1799" y="172"/>
                    </a:lnTo>
                    <a:lnTo>
                      <a:pt x="1806" y="196"/>
                    </a:lnTo>
                    <a:lnTo>
                      <a:pt x="1821" y="246"/>
                    </a:lnTo>
                    <a:lnTo>
                      <a:pt x="1821" y="246"/>
                    </a:lnTo>
                    <a:lnTo>
                      <a:pt x="1832" y="302"/>
                    </a:lnTo>
                    <a:lnTo>
                      <a:pt x="1841" y="358"/>
                    </a:lnTo>
                    <a:lnTo>
                      <a:pt x="1847" y="416"/>
                    </a:lnTo>
                    <a:lnTo>
                      <a:pt x="1847" y="475"/>
                    </a:lnTo>
                    <a:lnTo>
                      <a:pt x="1847" y="4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grpSp>
      </p:grpSp>
    </p:spTree>
    <p:extLst>
      <p:ext uri="{BB962C8B-B14F-4D97-AF65-F5344CB8AC3E}">
        <p14:creationId xmlns:p14="http://schemas.microsoft.com/office/powerpoint/2010/main" val="332083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 fill="hold"/>
                                        <p:tgtEl>
                                          <p:spTgt spid="17"/>
                                        </p:tgtEl>
                                        <p:attrNameLst>
                                          <p:attrName>ppt_w</p:attrName>
                                        </p:attrNameLst>
                                      </p:cBhvr>
                                      <p:tavLst>
                                        <p:tav tm="0">
                                          <p:val>
                                            <p:fltVal val="0"/>
                                          </p:val>
                                        </p:tav>
                                        <p:tav tm="100000">
                                          <p:val>
                                            <p:strVal val="#ppt_w"/>
                                          </p:val>
                                        </p:tav>
                                      </p:tavLst>
                                    </p:anim>
                                    <p:anim calcmode="lin" valueType="num">
                                      <p:cBhvr>
                                        <p:cTn id="8" dur="250" fill="hold"/>
                                        <p:tgtEl>
                                          <p:spTgt spid="17"/>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150"/>
                                  </p:stCondLst>
                                  <p:childTnLst>
                                    <p:animScale>
                                      <p:cBhvr>
                                        <p:cTn id="10" dur="150" fill="hold"/>
                                        <p:tgtEl>
                                          <p:spTgt spid="1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2707" y="940021"/>
            <a:ext cx="8018585"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New FCC Ruling</a:t>
            </a:r>
          </a:p>
        </p:txBody>
      </p:sp>
      <p:sp>
        <p:nvSpPr>
          <p:cNvPr id="4" name="Content Placeholder 2"/>
          <p:cNvSpPr txBox="1">
            <a:spLocks/>
          </p:cNvSpPr>
          <p:nvPr/>
        </p:nvSpPr>
        <p:spPr>
          <a:xfrm>
            <a:off x="557612" y="2186353"/>
            <a:ext cx="8023680" cy="4021015"/>
          </a:xfrm>
          <a:prstGeom prst="rect">
            <a:avLst/>
          </a:prstGeom>
        </p:spPr>
        <p:txBody>
          <a:bodyPr>
            <a:normAutofit fontScale="85000" lnSpcReduction="20000"/>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On July 10, 2015 the FCC issued a new ruling regarding the TCPA</a:t>
            </a:r>
          </a:p>
          <a:p>
            <a:pPr lvl="1"/>
            <a:r>
              <a:rPr lang="en-US" sz="1800" u="sng" dirty="0">
                <a:hlinkClick r:id="rId2"/>
              </a:rPr>
              <a:t>https://www.fcc.gov/document/tcpa-omnibus-declaratory-ruling-and-order</a:t>
            </a:r>
            <a:r>
              <a:rPr lang="en-US" sz="1800" dirty="0"/>
              <a:t>.</a:t>
            </a:r>
          </a:p>
          <a:p>
            <a:r>
              <a:rPr lang="en-US" sz="1800" dirty="0"/>
              <a:t>Noteworthy changes:</a:t>
            </a:r>
          </a:p>
          <a:p>
            <a:pPr lvl="1"/>
            <a:r>
              <a:rPr lang="en-US" sz="1800" dirty="0"/>
              <a:t> Recipient can revoke consent to receive messages on a mobile device by any “reasonable” means.</a:t>
            </a:r>
          </a:p>
          <a:p>
            <a:pPr lvl="1"/>
            <a:r>
              <a:rPr lang="en-US" sz="1800" dirty="0"/>
              <a:t>The party sending the message cannot dictate the means by which such consent can be revoked.</a:t>
            </a:r>
          </a:p>
          <a:p>
            <a:pPr lvl="1"/>
            <a:r>
              <a:rPr lang="en-US" sz="1800" dirty="0"/>
              <a:t>liability can result from messages inadvertently sent to wrong numbers, or even to “re-assigned” numbers.  </a:t>
            </a:r>
          </a:p>
          <a:p>
            <a:pPr lvl="2"/>
            <a:r>
              <a:rPr lang="en-US" sz="1800" dirty="0"/>
              <a:t>In the context of re-assigned numbers the FCC ruled that after the first call to a re-assigned number liability can result even if the calling party did not know that the number was reassigned and the recipient didn’t inform them.</a:t>
            </a:r>
          </a:p>
          <a:p>
            <a:pPr lvl="1"/>
            <a:r>
              <a:rPr lang="en-US" sz="1800" dirty="0"/>
              <a:t>Consent/Liability exemptions:</a:t>
            </a:r>
          </a:p>
          <a:p>
            <a:pPr lvl="2"/>
            <a:r>
              <a:rPr lang="en-US" sz="1800" dirty="0"/>
              <a:t>“emergency” messaging to cell phones, which the FCC has defined as a message necessary for the “health and safety” of the recipients. </a:t>
            </a:r>
          </a:p>
          <a:p>
            <a:pPr lvl="1"/>
            <a:endParaRPr lang="en-US" sz="1800" dirty="0"/>
          </a:p>
        </p:txBody>
      </p:sp>
    </p:spTree>
    <p:extLst>
      <p:ext uri="{BB962C8B-B14F-4D97-AF65-F5344CB8AC3E}">
        <p14:creationId xmlns:p14="http://schemas.microsoft.com/office/powerpoint/2010/main" val="136968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6904" y="940021"/>
            <a:ext cx="8049254"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What is the TCPA?</a:t>
            </a:r>
          </a:p>
        </p:txBody>
      </p:sp>
      <p:sp>
        <p:nvSpPr>
          <p:cNvPr id="4" name="Content Placeholder 2"/>
          <p:cNvSpPr txBox="1">
            <a:spLocks/>
          </p:cNvSpPr>
          <p:nvPr/>
        </p:nvSpPr>
        <p:spPr>
          <a:xfrm>
            <a:off x="536903" y="2200252"/>
            <a:ext cx="8049255" cy="3837133"/>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Telephone Consumer Protection Act (“TCPA”), enacted in 1991.</a:t>
            </a:r>
          </a:p>
          <a:p>
            <a:r>
              <a:rPr lang="en-US" sz="1800" dirty="0"/>
              <a:t>Designed to protect consumers from fraud and receiving unwanted telemarketing messages in the form of automatic voice calls or texts.  </a:t>
            </a:r>
          </a:p>
          <a:p>
            <a:r>
              <a:rPr lang="en-US" sz="1800" dirty="0"/>
              <a:t>While intended to prevent marketing messages; also regulates the use of automatic telephone dialing equipment or a pre-recorded call or text to any cell phone to provide informational content absent the recipient’s prior express consent  </a:t>
            </a:r>
          </a:p>
          <a:p>
            <a:r>
              <a:rPr lang="en-US" sz="1800" dirty="0"/>
              <a:t>Violations of the TCPA can result in fines.</a:t>
            </a:r>
          </a:p>
        </p:txBody>
      </p:sp>
    </p:spTree>
    <p:extLst>
      <p:ext uri="{BB962C8B-B14F-4D97-AF65-F5344CB8AC3E}">
        <p14:creationId xmlns:p14="http://schemas.microsoft.com/office/powerpoint/2010/main" val="60983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2707" y="940021"/>
            <a:ext cx="8018585"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New FCC Ruling</a:t>
            </a:r>
          </a:p>
        </p:txBody>
      </p:sp>
      <p:sp>
        <p:nvSpPr>
          <p:cNvPr id="5" name="TextBox 4"/>
          <p:cNvSpPr txBox="1"/>
          <p:nvPr/>
        </p:nvSpPr>
        <p:spPr>
          <a:xfrm>
            <a:off x="562707" y="1710691"/>
            <a:ext cx="7836878" cy="4185612"/>
          </a:xfrm>
          <a:prstGeom prst="rect">
            <a:avLst/>
          </a:prstGeom>
          <a:noFill/>
        </p:spPr>
        <p:txBody>
          <a:bodyPr wrap="square" lIns="137160" tIns="137160" rIns="137160" bIns="137160" rtlCol="0">
            <a:noAutofit/>
          </a:bodyPr>
          <a:lstStyle/>
          <a:p>
            <a:pPr marL="9525"/>
            <a:r>
              <a:rPr lang="en-US" dirty="0"/>
              <a:t>Details of the new ruling can be found here: </a:t>
            </a:r>
            <a:r>
              <a:rPr lang="en-US" dirty="0">
                <a:hlinkClick r:id="rId3"/>
              </a:rPr>
              <a:t>https://www.fcc.gov/document/</a:t>
            </a:r>
            <a:r>
              <a:rPr lang="en-US" dirty="0" err="1">
                <a:hlinkClick r:id="rId3"/>
              </a:rPr>
              <a:t>tcpa</a:t>
            </a:r>
            <a:r>
              <a:rPr lang="en-US" dirty="0">
                <a:hlinkClick r:id="rId3"/>
              </a:rPr>
              <a:t>-omnibus-declaratory-ruling-and-order</a:t>
            </a:r>
            <a:endParaRPr lang="en-US" dirty="0"/>
          </a:p>
          <a:p>
            <a:pPr marL="9525"/>
            <a:endParaRPr lang="en-US" b="1" dirty="0"/>
          </a:p>
          <a:p>
            <a:pPr marL="9525"/>
            <a:r>
              <a:rPr lang="en-US" b="1" dirty="0"/>
              <a:t>Here’s what you need to know:</a:t>
            </a:r>
          </a:p>
          <a:p>
            <a:pPr marL="295275" indent="-285750">
              <a:buFont typeface="Arial" charset="0"/>
              <a:buChar char="•"/>
            </a:pPr>
            <a:r>
              <a:rPr lang="en-US" dirty="0"/>
              <a:t>Call </a:t>
            </a:r>
            <a:r>
              <a:rPr lang="en-US" i="1" dirty="0"/>
              <a:t>only</a:t>
            </a:r>
            <a:r>
              <a:rPr lang="en-US" dirty="0"/>
              <a:t> people who have given you permission</a:t>
            </a:r>
          </a:p>
          <a:p>
            <a:pPr marL="752475" lvl="1" indent="-285750">
              <a:buFont typeface="Arial" charset="0"/>
              <a:buChar char="•"/>
            </a:pPr>
            <a:r>
              <a:rPr lang="en-US" dirty="0"/>
              <a:t>As a non-profit, someone giving you their number </a:t>
            </a:r>
            <a:r>
              <a:rPr lang="en-US" i="1" dirty="0"/>
              <a:t>may </a:t>
            </a:r>
            <a:r>
              <a:rPr lang="en-US" dirty="0"/>
              <a:t>may constitute permission</a:t>
            </a:r>
            <a:br>
              <a:rPr lang="en-US" dirty="0"/>
            </a:br>
            <a:endParaRPr lang="en-US" dirty="0"/>
          </a:p>
          <a:p>
            <a:pPr marL="295275" indent="-285750">
              <a:buFont typeface="Arial" charset="0"/>
              <a:buChar char="•"/>
            </a:pPr>
            <a:r>
              <a:rPr lang="en-US" dirty="0"/>
              <a:t>Call the right person</a:t>
            </a:r>
          </a:p>
          <a:p>
            <a:pPr marL="752475" lvl="1" indent="-285750">
              <a:buFont typeface="Arial" charset="0"/>
              <a:buChar char="•"/>
            </a:pPr>
            <a:r>
              <a:rPr lang="en-US" dirty="0"/>
              <a:t>Every phone number has an ‘owner’.  You may be calling a number with a new owner</a:t>
            </a:r>
            <a:br>
              <a:rPr lang="en-US" dirty="0"/>
            </a:br>
            <a:endParaRPr lang="en-US" dirty="0"/>
          </a:p>
          <a:p>
            <a:pPr marL="295275" indent="-285750">
              <a:buFont typeface="Arial" charset="0"/>
              <a:buChar char="•"/>
            </a:pPr>
            <a:r>
              <a:rPr lang="en-US" dirty="0"/>
              <a:t>Emergency messages are exempted under the TCPA</a:t>
            </a:r>
          </a:p>
          <a:p>
            <a:pPr marL="752475" lvl="1" indent="-285750">
              <a:buFont typeface="Arial" charset="0"/>
              <a:buChar char="•"/>
            </a:pPr>
            <a:r>
              <a:rPr lang="en-US" dirty="0"/>
              <a:t>“Emergency” is defined as a ”message necessary for the health and safety of the recipients”</a:t>
            </a:r>
          </a:p>
        </p:txBody>
      </p:sp>
    </p:spTree>
    <p:extLst>
      <p:ext uri="{BB962C8B-B14F-4D97-AF65-F5344CB8AC3E}">
        <p14:creationId xmlns:p14="http://schemas.microsoft.com/office/powerpoint/2010/main" val="118178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2707" y="936993"/>
            <a:ext cx="7895493"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How Do Educational Institutions Use Notifications?</a:t>
            </a:r>
          </a:p>
        </p:txBody>
      </p:sp>
      <p:sp>
        <p:nvSpPr>
          <p:cNvPr id="4" name="Content Placeholder 2"/>
          <p:cNvSpPr txBox="1">
            <a:spLocks/>
          </p:cNvSpPr>
          <p:nvPr/>
        </p:nvSpPr>
        <p:spPr>
          <a:xfrm>
            <a:off x="562706" y="2197224"/>
            <a:ext cx="7895493" cy="3887053"/>
          </a:xfrm>
          <a:prstGeom prst="rect">
            <a:avLst/>
          </a:prstGeom>
        </p:spPr>
        <p:txBody>
          <a:bodyPr>
            <a:normAutofit lnSpcReduction="10000"/>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General information notifications</a:t>
            </a:r>
          </a:p>
          <a:p>
            <a:r>
              <a:rPr lang="en-US" dirty="0"/>
              <a:t>Attendance violations</a:t>
            </a:r>
          </a:p>
          <a:p>
            <a:r>
              <a:rPr lang="en-US" dirty="0"/>
              <a:t>Library activity and balances</a:t>
            </a:r>
          </a:p>
          <a:p>
            <a:r>
              <a:rPr lang="en-US" dirty="0"/>
              <a:t>Cafeteria balances</a:t>
            </a:r>
          </a:p>
          <a:p>
            <a:r>
              <a:rPr lang="en-US" dirty="0"/>
              <a:t>Grades, assignments, and other academic alerts</a:t>
            </a:r>
          </a:p>
          <a:p>
            <a:r>
              <a:rPr lang="en-US" dirty="0"/>
              <a:t>Emergency notifications</a:t>
            </a:r>
          </a:p>
          <a:p>
            <a:pPr marL="0" indent="0">
              <a:buNone/>
            </a:pPr>
            <a:endParaRPr lang="en-US" sz="1400" dirty="0"/>
          </a:p>
          <a:p>
            <a:pPr marL="0" indent="0">
              <a:buNone/>
            </a:pPr>
            <a:r>
              <a:rPr lang="en-US" sz="1400" dirty="0"/>
              <a:t>Additional Reading:</a:t>
            </a:r>
          </a:p>
          <a:p>
            <a:pPr marL="0" indent="0">
              <a:buNone/>
            </a:pPr>
            <a:r>
              <a:rPr lang="en-US" sz="1400" dirty="0">
                <a:hlinkClick r:id="rId3"/>
              </a:rPr>
              <a:t>Reminder Texts Improve College Enrollment (New York Times)</a:t>
            </a:r>
            <a:r>
              <a:rPr lang="en-US" sz="1400" dirty="0"/>
              <a:t> - </a:t>
            </a:r>
            <a:r>
              <a:rPr lang="en-US" sz="1400" dirty="0" err="1"/>
              <a:t>bit.ly</a:t>
            </a:r>
            <a:r>
              <a:rPr lang="en-US" sz="1400" dirty="0"/>
              <a:t>/</a:t>
            </a:r>
            <a:r>
              <a:rPr lang="en-US" sz="1400" dirty="0" err="1"/>
              <a:t>remindertexts</a:t>
            </a:r>
            <a:endParaRPr lang="en-US" sz="1400" dirty="0"/>
          </a:p>
          <a:p>
            <a:pPr marL="0" indent="0">
              <a:buNone/>
            </a:pPr>
            <a:r>
              <a:rPr lang="en-US" sz="1400" dirty="0">
                <a:hlinkClick r:id="rId4"/>
              </a:rPr>
              <a:t>Absence Alert Policy Changes for Student Safety (Baltimore Sun)</a:t>
            </a:r>
            <a:r>
              <a:rPr lang="en-US" sz="1400" dirty="0"/>
              <a:t> - </a:t>
            </a:r>
            <a:r>
              <a:rPr lang="en-US" sz="1400" dirty="0" err="1"/>
              <a:t>bit.ly</a:t>
            </a:r>
            <a:r>
              <a:rPr lang="en-US" sz="1400" dirty="0"/>
              <a:t>/</a:t>
            </a:r>
            <a:r>
              <a:rPr lang="en-US" sz="1400" dirty="0" err="1"/>
              <a:t>attendancecalls</a:t>
            </a:r>
            <a:endParaRPr lang="en-US" sz="1400" dirty="0"/>
          </a:p>
          <a:p>
            <a:endParaRPr lang="en-US" dirty="0"/>
          </a:p>
        </p:txBody>
      </p:sp>
      <p:grpSp>
        <p:nvGrpSpPr>
          <p:cNvPr id="5" name="Group 38"/>
          <p:cNvGrpSpPr>
            <a:grpSpLocks noChangeAspect="1"/>
          </p:cNvGrpSpPr>
          <p:nvPr/>
        </p:nvGrpSpPr>
        <p:grpSpPr bwMode="auto">
          <a:xfrm>
            <a:off x="7427455" y="2197224"/>
            <a:ext cx="1030743" cy="2038822"/>
            <a:chOff x="2061" y="0"/>
            <a:chExt cx="1638" cy="3240"/>
          </a:xfrm>
          <a:solidFill>
            <a:schemeClr val="tx1"/>
          </a:solidFill>
        </p:grpSpPr>
        <p:sp>
          <p:nvSpPr>
            <p:cNvPr id="6" name="Freeform 39"/>
            <p:cNvSpPr>
              <a:spLocks/>
            </p:cNvSpPr>
            <p:nvPr/>
          </p:nvSpPr>
          <p:spPr bwMode="auto">
            <a:xfrm>
              <a:off x="2762" y="2804"/>
              <a:ext cx="236" cy="236"/>
            </a:xfrm>
            <a:custGeom>
              <a:avLst/>
              <a:gdLst>
                <a:gd name="T0" fmla="*/ 118 w 236"/>
                <a:gd name="T1" fmla="*/ 236 h 236"/>
                <a:gd name="T2" fmla="*/ 147 w 236"/>
                <a:gd name="T3" fmla="*/ 235 h 236"/>
                <a:gd name="T4" fmla="*/ 170 w 236"/>
                <a:gd name="T5" fmla="*/ 229 h 236"/>
                <a:gd name="T6" fmla="*/ 191 w 236"/>
                <a:gd name="T7" fmla="*/ 220 h 236"/>
                <a:gd name="T8" fmla="*/ 207 w 236"/>
                <a:gd name="T9" fmla="*/ 207 h 236"/>
                <a:gd name="T10" fmla="*/ 220 w 236"/>
                <a:gd name="T11" fmla="*/ 190 h 236"/>
                <a:gd name="T12" fmla="*/ 229 w 236"/>
                <a:gd name="T13" fmla="*/ 170 h 236"/>
                <a:gd name="T14" fmla="*/ 235 w 236"/>
                <a:gd name="T15" fmla="*/ 146 h 236"/>
                <a:gd name="T16" fmla="*/ 236 w 236"/>
                <a:gd name="T17" fmla="*/ 118 h 236"/>
                <a:gd name="T18" fmla="*/ 236 w 236"/>
                <a:gd name="T19" fmla="*/ 104 h 236"/>
                <a:gd name="T20" fmla="*/ 232 w 236"/>
                <a:gd name="T21" fmla="*/ 77 h 236"/>
                <a:gd name="T22" fmla="*/ 225 w 236"/>
                <a:gd name="T23" fmla="*/ 55 h 236"/>
                <a:gd name="T24" fmla="*/ 215 w 236"/>
                <a:gd name="T25" fmla="*/ 37 h 236"/>
                <a:gd name="T26" fmla="*/ 199 w 236"/>
                <a:gd name="T27" fmla="*/ 23 h 236"/>
                <a:gd name="T28" fmla="*/ 181 w 236"/>
                <a:gd name="T29" fmla="*/ 11 h 236"/>
                <a:gd name="T30" fmla="*/ 159 w 236"/>
                <a:gd name="T31" fmla="*/ 4 h 236"/>
                <a:gd name="T32" fmla="*/ 132 w 236"/>
                <a:gd name="T33" fmla="*/ 0 h 236"/>
                <a:gd name="T34" fmla="*/ 118 w 236"/>
                <a:gd name="T35" fmla="*/ 0 h 236"/>
                <a:gd name="T36" fmla="*/ 90 w 236"/>
                <a:gd name="T37" fmla="*/ 1 h 236"/>
                <a:gd name="T38" fmla="*/ 66 w 236"/>
                <a:gd name="T39" fmla="*/ 7 h 236"/>
                <a:gd name="T40" fmla="*/ 46 w 236"/>
                <a:gd name="T41" fmla="*/ 16 h 236"/>
                <a:gd name="T42" fmla="*/ 29 w 236"/>
                <a:gd name="T43" fmla="*/ 29 h 236"/>
                <a:gd name="T44" fmla="*/ 17 w 236"/>
                <a:gd name="T45" fmla="*/ 46 h 236"/>
                <a:gd name="T46" fmla="*/ 7 w 236"/>
                <a:gd name="T47" fmla="*/ 66 h 236"/>
                <a:gd name="T48" fmla="*/ 2 w 236"/>
                <a:gd name="T49" fmla="*/ 90 h 236"/>
                <a:gd name="T50" fmla="*/ 0 w 236"/>
                <a:gd name="T51" fmla="*/ 118 h 236"/>
                <a:gd name="T52" fmla="*/ 0 w 236"/>
                <a:gd name="T53" fmla="*/ 133 h 236"/>
                <a:gd name="T54" fmla="*/ 5 w 236"/>
                <a:gd name="T55" fmla="*/ 159 h 236"/>
                <a:gd name="T56" fmla="*/ 11 w 236"/>
                <a:gd name="T57" fmla="*/ 181 h 236"/>
                <a:gd name="T58" fmla="*/ 22 w 236"/>
                <a:gd name="T59" fmla="*/ 199 h 236"/>
                <a:gd name="T60" fmla="*/ 37 w 236"/>
                <a:gd name="T61" fmla="*/ 214 h 236"/>
                <a:gd name="T62" fmla="*/ 55 w 236"/>
                <a:gd name="T63" fmla="*/ 225 h 236"/>
                <a:gd name="T64" fmla="*/ 78 w 236"/>
                <a:gd name="T65" fmla="*/ 233 h 236"/>
                <a:gd name="T66" fmla="*/ 104 w 236"/>
                <a:gd name="T67" fmla="*/ 236 h 236"/>
                <a:gd name="T68" fmla="*/ 118 w 236"/>
                <a:gd name="T6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6">
                  <a:moveTo>
                    <a:pt x="118" y="236"/>
                  </a:moveTo>
                  <a:lnTo>
                    <a:pt x="118" y="236"/>
                  </a:lnTo>
                  <a:lnTo>
                    <a:pt x="132" y="236"/>
                  </a:lnTo>
                  <a:lnTo>
                    <a:pt x="147" y="235"/>
                  </a:lnTo>
                  <a:lnTo>
                    <a:pt x="159" y="233"/>
                  </a:lnTo>
                  <a:lnTo>
                    <a:pt x="170" y="229"/>
                  </a:lnTo>
                  <a:lnTo>
                    <a:pt x="181" y="225"/>
                  </a:lnTo>
                  <a:lnTo>
                    <a:pt x="191" y="220"/>
                  </a:lnTo>
                  <a:lnTo>
                    <a:pt x="199" y="214"/>
                  </a:lnTo>
                  <a:lnTo>
                    <a:pt x="207" y="207"/>
                  </a:lnTo>
                  <a:lnTo>
                    <a:pt x="215" y="199"/>
                  </a:lnTo>
                  <a:lnTo>
                    <a:pt x="220" y="190"/>
                  </a:lnTo>
                  <a:lnTo>
                    <a:pt x="225" y="181"/>
                  </a:lnTo>
                  <a:lnTo>
                    <a:pt x="229" y="170"/>
                  </a:lnTo>
                  <a:lnTo>
                    <a:pt x="232" y="159"/>
                  </a:lnTo>
                  <a:lnTo>
                    <a:pt x="235" y="146"/>
                  </a:lnTo>
                  <a:lnTo>
                    <a:pt x="236" y="133"/>
                  </a:lnTo>
                  <a:lnTo>
                    <a:pt x="236" y="118"/>
                  </a:lnTo>
                  <a:lnTo>
                    <a:pt x="236" y="118"/>
                  </a:lnTo>
                  <a:lnTo>
                    <a:pt x="236" y="104"/>
                  </a:lnTo>
                  <a:lnTo>
                    <a:pt x="235" y="90"/>
                  </a:lnTo>
                  <a:lnTo>
                    <a:pt x="232" y="77"/>
                  </a:lnTo>
                  <a:lnTo>
                    <a:pt x="229" y="66"/>
                  </a:lnTo>
                  <a:lnTo>
                    <a:pt x="225" y="55"/>
                  </a:lnTo>
                  <a:lnTo>
                    <a:pt x="220" y="46"/>
                  </a:lnTo>
                  <a:lnTo>
                    <a:pt x="215" y="37"/>
                  </a:lnTo>
                  <a:lnTo>
                    <a:pt x="207" y="29"/>
                  </a:lnTo>
                  <a:lnTo>
                    <a:pt x="199" y="23"/>
                  </a:lnTo>
                  <a:lnTo>
                    <a:pt x="191" y="16"/>
                  </a:lnTo>
                  <a:lnTo>
                    <a:pt x="181" y="11"/>
                  </a:lnTo>
                  <a:lnTo>
                    <a:pt x="170" y="7"/>
                  </a:lnTo>
                  <a:lnTo>
                    <a:pt x="159" y="4"/>
                  </a:lnTo>
                  <a:lnTo>
                    <a:pt x="147" y="1"/>
                  </a:lnTo>
                  <a:lnTo>
                    <a:pt x="132" y="0"/>
                  </a:lnTo>
                  <a:lnTo>
                    <a:pt x="118" y="0"/>
                  </a:lnTo>
                  <a:lnTo>
                    <a:pt x="118" y="0"/>
                  </a:lnTo>
                  <a:lnTo>
                    <a:pt x="104" y="0"/>
                  </a:lnTo>
                  <a:lnTo>
                    <a:pt x="90" y="1"/>
                  </a:lnTo>
                  <a:lnTo>
                    <a:pt x="78" y="4"/>
                  </a:lnTo>
                  <a:lnTo>
                    <a:pt x="66" y="7"/>
                  </a:lnTo>
                  <a:lnTo>
                    <a:pt x="55" y="11"/>
                  </a:lnTo>
                  <a:lnTo>
                    <a:pt x="46" y="16"/>
                  </a:lnTo>
                  <a:lnTo>
                    <a:pt x="37" y="23"/>
                  </a:lnTo>
                  <a:lnTo>
                    <a:pt x="29" y="29"/>
                  </a:lnTo>
                  <a:lnTo>
                    <a:pt x="22" y="37"/>
                  </a:lnTo>
                  <a:lnTo>
                    <a:pt x="17" y="46"/>
                  </a:lnTo>
                  <a:lnTo>
                    <a:pt x="11" y="55"/>
                  </a:lnTo>
                  <a:lnTo>
                    <a:pt x="7" y="66"/>
                  </a:lnTo>
                  <a:lnTo>
                    <a:pt x="5" y="77"/>
                  </a:lnTo>
                  <a:lnTo>
                    <a:pt x="2" y="90"/>
                  </a:lnTo>
                  <a:lnTo>
                    <a:pt x="0" y="104"/>
                  </a:lnTo>
                  <a:lnTo>
                    <a:pt x="0" y="118"/>
                  </a:lnTo>
                  <a:lnTo>
                    <a:pt x="0" y="118"/>
                  </a:lnTo>
                  <a:lnTo>
                    <a:pt x="0" y="133"/>
                  </a:lnTo>
                  <a:lnTo>
                    <a:pt x="2" y="146"/>
                  </a:lnTo>
                  <a:lnTo>
                    <a:pt x="5" y="159"/>
                  </a:lnTo>
                  <a:lnTo>
                    <a:pt x="7" y="170"/>
                  </a:lnTo>
                  <a:lnTo>
                    <a:pt x="11" y="181"/>
                  </a:lnTo>
                  <a:lnTo>
                    <a:pt x="17" y="190"/>
                  </a:lnTo>
                  <a:lnTo>
                    <a:pt x="22" y="199"/>
                  </a:lnTo>
                  <a:lnTo>
                    <a:pt x="29" y="207"/>
                  </a:lnTo>
                  <a:lnTo>
                    <a:pt x="37" y="214"/>
                  </a:lnTo>
                  <a:lnTo>
                    <a:pt x="46" y="220"/>
                  </a:lnTo>
                  <a:lnTo>
                    <a:pt x="55" y="225"/>
                  </a:lnTo>
                  <a:lnTo>
                    <a:pt x="66" y="229"/>
                  </a:lnTo>
                  <a:lnTo>
                    <a:pt x="78" y="233"/>
                  </a:lnTo>
                  <a:lnTo>
                    <a:pt x="90" y="235"/>
                  </a:lnTo>
                  <a:lnTo>
                    <a:pt x="104" y="236"/>
                  </a:lnTo>
                  <a:lnTo>
                    <a:pt x="118" y="236"/>
                  </a:lnTo>
                  <a:lnTo>
                    <a:pt x="118"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0"/>
            <p:cNvSpPr>
              <a:spLocks noEditPoints="1"/>
            </p:cNvSpPr>
            <p:nvPr/>
          </p:nvSpPr>
          <p:spPr bwMode="auto">
            <a:xfrm>
              <a:off x="2061" y="0"/>
              <a:ext cx="1638" cy="3240"/>
            </a:xfrm>
            <a:custGeom>
              <a:avLst/>
              <a:gdLst>
                <a:gd name="T0" fmla="*/ 219 w 1638"/>
                <a:gd name="T1" fmla="*/ 0 h 3240"/>
                <a:gd name="T2" fmla="*/ 153 w 1638"/>
                <a:gd name="T3" fmla="*/ 10 h 3240"/>
                <a:gd name="T4" fmla="*/ 97 w 1638"/>
                <a:gd name="T5" fmla="*/ 38 h 3240"/>
                <a:gd name="T6" fmla="*/ 50 w 1638"/>
                <a:gd name="T7" fmla="*/ 80 h 3240"/>
                <a:gd name="T8" fmla="*/ 18 w 1638"/>
                <a:gd name="T9" fmla="*/ 133 h 3240"/>
                <a:gd name="T10" fmla="*/ 1 w 1638"/>
                <a:gd name="T11" fmla="*/ 196 h 3240"/>
                <a:gd name="T12" fmla="*/ 0 w 1638"/>
                <a:gd name="T13" fmla="*/ 3022 h 3240"/>
                <a:gd name="T14" fmla="*/ 10 w 1638"/>
                <a:gd name="T15" fmla="*/ 3087 h 3240"/>
                <a:gd name="T16" fmla="*/ 38 w 1638"/>
                <a:gd name="T17" fmla="*/ 3144 h 3240"/>
                <a:gd name="T18" fmla="*/ 80 w 1638"/>
                <a:gd name="T19" fmla="*/ 3191 h 3240"/>
                <a:gd name="T20" fmla="*/ 133 w 1638"/>
                <a:gd name="T21" fmla="*/ 3223 h 3240"/>
                <a:gd name="T22" fmla="*/ 197 w 1638"/>
                <a:gd name="T23" fmla="*/ 3239 h 3240"/>
                <a:gd name="T24" fmla="*/ 1420 w 1638"/>
                <a:gd name="T25" fmla="*/ 3240 h 3240"/>
                <a:gd name="T26" fmla="*/ 1485 w 1638"/>
                <a:gd name="T27" fmla="*/ 3231 h 3240"/>
                <a:gd name="T28" fmla="*/ 1541 w 1638"/>
                <a:gd name="T29" fmla="*/ 3203 h 3240"/>
                <a:gd name="T30" fmla="*/ 1588 w 1638"/>
                <a:gd name="T31" fmla="*/ 3161 h 3240"/>
                <a:gd name="T32" fmla="*/ 1621 w 1638"/>
                <a:gd name="T33" fmla="*/ 3107 h 3240"/>
                <a:gd name="T34" fmla="*/ 1637 w 1638"/>
                <a:gd name="T35" fmla="*/ 3044 h 3240"/>
                <a:gd name="T36" fmla="*/ 1638 w 1638"/>
                <a:gd name="T37" fmla="*/ 218 h 3240"/>
                <a:gd name="T38" fmla="*/ 1628 w 1638"/>
                <a:gd name="T39" fmla="*/ 153 h 3240"/>
                <a:gd name="T40" fmla="*/ 1600 w 1638"/>
                <a:gd name="T41" fmla="*/ 97 h 3240"/>
                <a:gd name="T42" fmla="*/ 1559 w 1638"/>
                <a:gd name="T43" fmla="*/ 50 h 3240"/>
                <a:gd name="T44" fmla="*/ 1505 w 1638"/>
                <a:gd name="T45" fmla="*/ 18 h 3240"/>
                <a:gd name="T46" fmla="*/ 1442 w 1638"/>
                <a:gd name="T47" fmla="*/ 1 h 3240"/>
                <a:gd name="T48" fmla="*/ 137 w 1638"/>
                <a:gd name="T49" fmla="*/ 2740 h 3240"/>
                <a:gd name="T50" fmla="*/ 1502 w 1638"/>
                <a:gd name="T51" fmla="*/ 3022 h 3240"/>
                <a:gd name="T52" fmla="*/ 1498 w 1638"/>
                <a:gd name="T53" fmla="*/ 3047 h 3240"/>
                <a:gd name="T54" fmla="*/ 1488 w 1638"/>
                <a:gd name="T55" fmla="*/ 3068 h 3240"/>
                <a:gd name="T56" fmla="*/ 1472 w 1638"/>
                <a:gd name="T57" fmla="*/ 3086 h 3240"/>
                <a:gd name="T58" fmla="*/ 1452 w 1638"/>
                <a:gd name="T59" fmla="*/ 3098 h 3240"/>
                <a:gd name="T60" fmla="*/ 1428 w 1638"/>
                <a:gd name="T61" fmla="*/ 3104 h 3240"/>
                <a:gd name="T62" fmla="*/ 219 w 1638"/>
                <a:gd name="T63" fmla="*/ 3104 h 3240"/>
                <a:gd name="T64" fmla="*/ 194 w 1638"/>
                <a:gd name="T65" fmla="*/ 3101 h 3240"/>
                <a:gd name="T66" fmla="*/ 172 w 1638"/>
                <a:gd name="T67" fmla="*/ 3090 h 3240"/>
                <a:gd name="T68" fmla="*/ 156 w 1638"/>
                <a:gd name="T69" fmla="*/ 3074 h 3240"/>
                <a:gd name="T70" fmla="*/ 142 w 1638"/>
                <a:gd name="T71" fmla="*/ 3054 h 3240"/>
                <a:gd name="T72" fmla="*/ 137 w 1638"/>
                <a:gd name="T73" fmla="*/ 3031 h 3240"/>
                <a:gd name="T74" fmla="*/ 1502 w 1638"/>
                <a:gd name="T75" fmla="*/ 537 h 3240"/>
                <a:gd name="T76" fmla="*/ 137 w 1638"/>
                <a:gd name="T77" fmla="*/ 537 h 3240"/>
                <a:gd name="T78" fmla="*/ 1420 w 1638"/>
                <a:gd name="T79" fmla="*/ 136 h 3240"/>
                <a:gd name="T80" fmla="*/ 1437 w 1638"/>
                <a:gd name="T81" fmla="*/ 138 h 3240"/>
                <a:gd name="T82" fmla="*/ 1459 w 1638"/>
                <a:gd name="T83" fmla="*/ 146 h 3240"/>
                <a:gd name="T84" fmla="*/ 1478 w 1638"/>
                <a:gd name="T85" fmla="*/ 160 h 3240"/>
                <a:gd name="T86" fmla="*/ 1492 w 1638"/>
                <a:gd name="T87" fmla="*/ 179 h 3240"/>
                <a:gd name="T88" fmla="*/ 1500 w 1638"/>
                <a:gd name="T89" fmla="*/ 202 h 3240"/>
                <a:gd name="T90" fmla="*/ 1502 w 1638"/>
                <a:gd name="T91" fmla="*/ 401 h 3240"/>
                <a:gd name="T92" fmla="*/ 137 w 1638"/>
                <a:gd name="T93" fmla="*/ 218 h 3240"/>
                <a:gd name="T94" fmla="*/ 140 w 1638"/>
                <a:gd name="T95" fmla="*/ 193 h 3240"/>
                <a:gd name="T96" fmla="*/ 150 w 1638"/>
                <a:gd name="T97" fmla="*/ 172 h 3240"/>
                <a:gd name="T98" fmla="*/ 167 w 1638"/>
                <a:gd name="T99" fmla="*/ 154 h 3240"/>
                <a:gd name="T100" fmla="*/ 187 w 1638"/>
                <a:gd name="T101" fmla="*/ 142 h 3240"/>
                <a:gd name="T102" fmla="*/ 210 w 1638"/>
                <a:gd name="T103" fmla="*/ 137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8" h="3240">
                  <a:moveTo>
                    <a:pt x="1420" y="0"/>
                  </a:moveTo>
                  <a:lnTo>
                    <a:pt x="219" y="0"/>
                  </a:lnTo>
                  <a:lnTo>
                    <a:pt x="219" y="0"/>
                  </a:lnTo>
                  <a:lnTo>
                    <a:pt x="197" y="1"/>
                  </a:lnTo>
                  <a:lnTo>
                    <a:pt x="174" y="4"/>
                  </a:lnTo>
                  <a:lnTo>
                    <a:pt x="153" y="10"/>
                  </a:lnTo>
                  <a:lnTo>
                    <a:pt x="133" y="18"/>
                  </a:lnTo>
                  <a:lnTo>
                    <a:pt x="114" y="27"/>
                  </a:lnTo>
                  <a:lnTo>
                    <a:pt x="97" y="38"/>
                  </a:lnTo>
                  <a:lnTo>
                    <a:pt x="80" y="50"/>
                  </a:lnTo>
                  <a:lnTo>
                    <a:pt x="64" y="64"/>
                  </a:lnTo>
                  <a:lnTo>
                    <a:pt x="50" y="80"/>
                  </a:lnTo>
                  <a:lnTo>
                    <a:pt x="38" y="97"/>
                  </a:lnTo>
                  <a:lnTo>
                    <a:pt x="27" y="114"/>
                  </a:lnTo>
                  <a:lnTo>
                    <a:pt x="18" y="133"/>
                  </a:lnTo>
                  <a:lnTo>
                    <a:pt x="10" y="153"/>
                  </a:lnTo>
                  <a:lnTo>
                    <a:pt x="4" y="175"/>
                  </a:lnTo>
                  <a:lnTo>
                    <a:pt x="1" y="196"/>
                  </a:lnTo>
                  <a:lnTo>
                    <a:pt x="0" y="218"/>
                  </a:lnTo>
                  <a:lnTo>
                    <a:pt x="0" y="3022"/>
                  </a:lnTo>
                  <a:lnTo>
                    <a:pt x="0" y="3022"/>
                  </a:lnTo>
                  <a:lnTo>
                    <a:pt x="1" y="3044"/>
                  </a:lnTo>
                  <a:lnTo>
                    <a:pt x="4" y="3067"/>
                  </a:lnTo>
                  <a:lnTo>
                    <a:pt x="10" y="3087"/>
                  </a:lnTo>
                  <a:lnTo>
                    <a:pt x="18" y="3107"/>
                  </a:lnTo>
                  <a:lnTo>
                    <a:pt x="27" y="3127"/>
                  </a:lnTo>
                  <a:lnTo>
                    <a:pt x="38" y="3144"/>
                  </a:lnTo>
                  <a:lnTo>
                    <a:pt x="50" y="3161"/>
                  </a:lnTo>
                  <a:lnTo>
                    <a:pt x="64" y="3177"/>
                  </a:lnTo>
                  <a:lnTo>
                    <a:pt x="80" y="3191"/>
                  </a:lnTo>
                  <a:lnTo>
                    <a:pt x="97" y="3203"/>
                  </a:lnTo>
                  <a:lnTo>
                    <a:pt x="114" y="3214"/>
                  </a:lnTo>
                  <a:lnTo>
                    <a:pt x="133" y="3223"/>
                  </a:lnTo>
                  <a:lnTo>
                    <a:pt x="153" y="3231"/>
                  </a:lnTo>
                  <a:lnTo>
                    <a:pt x="174" y="3236"/>
                  </a:lnTo>
                  <a:lnTo>
                    <a:pt x="197" y="3239"/>
                  </a:lnTo>
                  <a:lnTo>
                    <a:pt x="219" y="3240"/>
                  </a:lnTo>
                  <a:lnTo>
                    <a:pt x="1420" y="3240"/>
                  </a:lnTo>
                  <a:lnTo>
                    <a:pt x="1420" y="3240"/>
                  </a:lnTo>
                  <a:lnTo>
                    <a:pt x="1442" y="3239"/>
                  </a:lnTo>
                  <a:lnTo>
                    <a:pt x="1464" y="3236"/>
                  </a:lnTo>
                  <a:lnTo>
                    <a:pt x="1485" y="3231"/>
                  </a:lnTo>
                  <a:lnTo>
                    <a:pt x="1505" y="3223"/>
                  </a:lnTo>
                  <a:lnTo>
                    <a:pt x="1524" y="3214"/>
                  </a:lnTo>
                  <a:lnTo>
                    <a:pt x="1541" y="3203"/>
                  </a:lnTo>
                  <a:lnTo>
                    <a:pt x="1559" y="3191"/>
                  </a:lnTo>
                  <a:lnTo>
                    <a:pt x="1575" y="3177"/>
                  </a:lnTo>
                  <a:lnTo>
                    <a:pt x="1588" y="3161"/>
                  </a:lnTo>
                  <a:lnTo>
                    <a:pt x="1600" y="3144"/>
                  </a:lnTo>
                  <a:lnTo>
                    <a:pt x="1611" y="3127"/>
                  </a:lnTo>
                  <a:lnTo>
                    <a:pt x="1621" y="3107"/>
                  </a:lnTo>
                  <a:lnTo>
                    <a:pt x="1628" y="3087"/>
                  </a:lnTo>
                  <a:lnTo>
                    <a:pt x="1634" y="3067"/>
                  </a:lnTo>
                  <a:lnTo>
                    <a:pt x="1637" y="3044"/>
                  </a:lnTo>
                  <a:lnTo>
                    <a:pt x="1638" y="3022"/>
                  </a:lnTo>
                  <a:lnTo>
                    <a:pt x="1638" y="218"/>
                  </a:lnTo>
                  <a:lnTo>
                    <a:pt x="1638" y="218"/>
                  </a:lnTo>
                  <a:lnTo>
                    <a:pt x="1637" y="196"/>
                  </a:lnTo>
                  <a:lnTo>
                    <a:pt x="1634" y="175"/>
                  </a:lnTo>
                  <a:lnTo>
                    <a:pt x="1628" y="153"/>
                  </a:lnTo>
                  <a:lnTo>
                    <a:pt x="1621" y="133"/>
                  </a:lnTo>
                  <a:lnTo>
                    <a:pt x="1611" y="114"/>
                  </a:lnTo>
                  <a:lnTo>
                    <a:pt x="1600" y="97"/>
                  </a:lnTo>
                  <a:lnTo>
                    <a:pt x="1588" y="80"/>
                  </a:lnTo>
                  <a:lnTo>
                    <a:pt x="1575" y="64"/>
                  </a:lnTo>
                  <a:lnTo>
                    <a:pt x="1559" y="50"/>
                  </a:lnTo>
                  <a:lnTo>
                    <a:pt x="1541" y="38"/>
                  </a:lnTo>
                  <a:lnTo>
                    <a:pt x="1524" y="27"/>
                  </a:lnTo>
                  <a:lnTo>
                    <a:pt x="1505" y="18"/>
                  </a:lnTo>
                  <a:lnTo>
                    <a:pt x="1485" y="10"/>
                  </a:lnTo>
                  <a:lnTo>
                    <a:pt x="1464" y="4"/>
                  </a:lnTo>
                  <a:lnTo>
                    <a:pt x="1442" y="1"/>
                  </a:lnTo>
                  <a:lnTo>
                    <a:pt x="1420" y="0"/>
                  </a:lnTo>
                  <a:lnTo>
                    <a:pt x="1420" y="0"/>
                  </a:lnTo>
                  <a:close/>
                  <a:moveTo>
                    <a:pt x="137" y="2740"/>
                  </a:moveTo>
                  <a:lnTo>
                    <a:pt x="1502" y="2740"/>
                  </a:lnTo>
                  <a:lnTo>
                    <a:pt x="1502" y="3022"/>
                  </a:lnTo>
                  <a:lnTo>
                    <a:pt x="1502" y="3022"/>
                  </a:lnTo>
                  <a:lnTo>
                    <a:pt x="1501" y="3031"/>
                  </a:lnTo>
                  <a:lnTo>
                    <a:pt x="1500" y="3039"/>
                  </a:lnTo>
                  <a:lnTo>
                    <a:pt x="1498" y="3047"/>
                  </a:lnTo>
                  <a:lnTo>
                    <a:pt x="1496" y="3054"/>
                  </a:lnTo>
                  <a:lnTo>
                    <a:pt x="1492" y="3061"/>
                  </a:lnTo>
                  <a:lnTo>
                    <a:pt x="1488" y="3068"/>
                  </a:lnTo>
                  <a:lnTo>
                    <a:pt x="1484" y="3074"/>
                  </a:lnTo>
                  <a:lnTo>
                    <a:pt x="1478" y="3080"/>
                  </a:lnTo>
                  <a:lnTo>
                    <a:pt x="1472" y="3086"/>
                  </a:lnTo>
                  <a:lnTo>
                    <a:pt x="1466" y="3090"/>
                  </a:lnTo>
                  <a:lnTo>
                    <a:pt x="1459" y="3094"/>
                  </a:lnTo>
                  <a:lnTo>
                    <a:pt x="1452" y="3098"/>
                  </a:lnTo>
                  <a:lnTo>
                    <a:pt x="1445" y="3101"/>
                  </a:lnTo>
                  <a:lnTo>
                    <a:pt x="1437" y="3103"/>
                  </a:lnTo>
                  <a:lnTo>
                    <a:pt x="1428" y="3104"/>
                  </a:lnTo>
                  <a:lnTo>
                    <a:pt x="1420" y="3104"/>
                  </a:lnTo>
                  <a:lnTo>
                    <a:pt x="219" y="3104"/>
                  </a:lnTo>
                  <a:lnTo>
                    <a:pt x="219" y="3104"/>
                  </a:lnTo>
                  <a:lnTo>
                    <a:pt x="210" y="3104"/>
                  </a:lnTo>
                  <a:lnTo>
                    <a:pt x="202" y="3103"/>
                  </a:lnTo>
                  <a:lnTo>
                    <a:pt x="194" y="3101"/>
                  </a:lnTo>
                  <a:lnTo>
                    <a:pt x="187" y="3098"/>
                  </a:lnTo>
                  <a:lnTo>
                    <a:pt x="179" y="3094"/>
                  </a:lnTo>
                  <a:lnTo>
                    <a:pt x="172" y="3090"/>
                  </a:lnTo>
                  <a:lnTo>
                    <a:pt x="167" y="3086"/>
                  </a:lnTo>
                  <a:lnTo>
                    <a:pt x="160" y="3080"/>
                  </a:lnTo>
                  <a:lnTo>
                    <a:pt x="156" y="3074"/>
                  </a:lnTo>
                  <a:lnTo>
                    <a:pt x="150" y="3068"/>
                  </a:lnTo>
                  <a:lnTo>
                    <a:pt x="147" y="3061"/>
                  </a:lnTo>
                  <a:lnTo>
                    <a:pt x="142" y="3054"/>
                  </a:lnTo>
                  <a:lnTo>
                    <a:pt x="140" y="3047"/>
                  </a:lnTo>
                  <a:lnTo>
                    <a:pt x="138" y="3039"/>
                  </a:lnTo>
                  <a:lnTo>
                    <a:pt x="137" y="3031"/>
                  </a:lnTo>
                  <a:lnTo>
                    <a:pt x="137" y="3022"/>
                  </a:lnTo>
                  <a:lnTo>
                    <a:pt x="137" y="2740"/>
                  </a:lnTo>
                  <a:close/>
                  <a:moveTo>
                    <a:pt x="1502" y="537"/>
                  </a:moveTo>
                  <a:lnTo>
                    <a:pt x="1502" y="2604"/>
                  </a:lnTo>
                  <a:lnTo>
                    <a:pt x="137" y="2604"/>
                  </a:lnTo>
                  <a:lnTo>
                    <a:pt x="137" y="537"/>
                  </a:lnTo>
                  <a:lnTo>
                    <a:pt x="1502" y="537"/>
                  </a:lnTo>
                  <a:close/>
                  <a:moveTo>
                    <a:pt x="219" y="136"/>
                  </a:moveTo>
                  <a:lnTo>
                    <a:pt x="1420" y="136"/>
                  </a:lnTo>
                  <a:lnTo>
                    <a:pt x="1420" y="136"/>
                  </a:lnTo>
                  <a:lnTo>
                    <a:pt x="1428" y="137"/>
                  </a:lnTo>
                  <a:lnTo>
                    <a:pt x="1437" y="138"/>
                  </a:lnTo>
                  <a:lnTo>
                    <a:pt x="1445" y="140"/>
                  </a:lnTo>
                  <a:lnTo>
                    <a:pt x="1452" y="142"/>
                  </a:lnTo>
                  <a:lnTo>
                    <a:pt x="1459" y="146"/>
                  </a:lnTo>
                  <a:lnTo>
                    <a:pt x="1466" y="150"/>
                  </a:lnTo>
                  <a:lnTo>
                    <a:pt x="1472" y="154"/>
                  </a:lnTo>
                  <a:lnTo>
                    <a:pt x="1478" y="160"/>
                  </a:lnTo>
                  <a:lnTo>
                    <a:pt x="1484" y="166"/>
                  </a:lnTo>
                  <a:lnTo>
                    <a:pt x="1488" y="172"/>
                  </a:lnTo>
                  <a:lnTo>
                    <a:pt x="1492" y="179"/>
                  </a:lnTo>
                  <a:lnTo>
                    <a:pt x="1496" y="187"/>
                  </a:lnTo>
                  <a:lnTo>
                    <a:pt x="1498" y="193"/>
                  </a:lnTo>
                  <a:lnTo>
                    <a:pt x="1500" y="202"/>
                  </a:lnTo>
                  <a:lnTo>
                    <a:pt x="1501" y="210"/>
                  </a:lnTo>
                  <a:lnTo>
                    <a:pt x="1502" y="218"/>
                  </a:lnTo>
                  <a:lnTo>
                    <a:pt x="1502" y="401"/>
                  </a:lnTo>
                  <a:lnTo>
                    <a:pt x="137" y="401"/>
                  </a:lnTo>
                  <a:lnTo>
                    <a:pt x="137" y="218"/>
                  </a:lnTo>
                  <a:lnTo>
                    <a:pt x="137" y="218"/>
                  </a:lnTo>
                  <a:lnTo>
                    <a:pt x="137" y="210"/>
                  </a:lnTo>
                  <a:lnTo>
                    <a:pt x="138" y="202"/>
                  </a:lnTo>
                  <a:lnTo>
                    <a:pt x="140" y="193"/>
                  </a:lnTo>
                  <a:lnTo>
                    <a:pt x="142" y="187"/>
                  </a:lnTo>
                  <a:lnTo>
                    <a:pt x="147" y="179"/>
                  </a:lnTo>
                  <a:lnTo>
                    <a:pt x="150" y="172"/>
                  </a:lnTo>
                  <a:lnTo>
                    <a:pt x="156" y="166"/>
                  </a:lnTo>
                  <a:lnTo>
                    <a:pt x="160" y="160"/>
                  </a:lnTo>
                  <a:lnTo>
                    <a:pt x="167" y="154"/>
                  </a:lnTo>
                  <a:lnTo>
                    <a:pt x="172" y="150"/>
                  </a:lnTo>
                  <a:lnTo>
                    <a:pt x="179" y="146"/>
                  </a:lnTo>
                  <a:lnTo>
                    <a:pt x="187" y="142"/>
                  </a:lnTo>
                  <a:lnTo>
                    <a:pt x="194" y="140"/>
                  </a:lnTo>
                  <a:lnTo>
                    <a:pt x="202" y="138"/>
                  </a:lnTo>
                  <a:lnTo>
                    <a:pt x="210" y="137"/>
                  </a:lnTo>
                  <a:lnTo>
                    <a:pt x="219" y="136"/>
                  </a:lnTo>
                  <a:lnTo>
                    <a:pt x="219"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1"/>
            <p:cNvSpPr>
              <a:spLocks/>
            </p:cNvSpPr>
            <p:nvPr/>
          </p:nvSpPr>
          <p:spPr bwMode="auto">
            <a:xfrm>
              <a:off x="2662" y="200"/>
              <a:ext cx="436" cy="137"/>
            </a:xfrm>
            <a:custGeom>
              <a:avLst/>
              <a:gdLst>
                <a:gd name="T0" fmla="*/ 68 w 436"/>
                <a:gd name="T1" fmla="*/ 137 h 137"/>
                <a:gd name="T2" fmla="*/ 368 w 436"/>
                <a:gd name="T3" fmla="*/ 137 h 137"/>
                <a:gd name="T4" fmla="*/ 368 w 436"/>
                <a:gd name="T5" fmla="*/ 137 h 137"/>
                <a:gd name="T6" fmla="*/ 382 w 436"/>
                <a:gd name="T7" fmla="*/ 135 h 137"/>
                <a:gd name="T8" fmla="*/ 396 w 436"/>
                <a:gd name="T9" fmla="*/ 131 h 137"/>
                <a:gd name="T10" fmla="*/ 407 w 436"/>
                <a:gd name="T11" fmla="*/ 126 h 137"/>
                <a:gd name="T12" fmla="*/ 417 w 436"/>
                <a:gd name="T13" fmla="*/ 118 h 137"/>
                <a:gd name="T14" fmla="*/ 426 w 436"/>
                <a:gd name="T15" fmla="*/ 108 h 137"/>
                <a:gd name="T16" fmla="*/ 431 w 436"/>
                <a:gd name="T17" fmla="*/ 96 h 137"/>
                <a:gd name="T18" fmla="*/ 435 w 436"/>
                <a:gd name="T19" fmla="*/ 82 h 137"/>
                <a:gd name="T20" fmla="*/ 436 w 436"/>
                <a:gd name="T21" fmla="*/ 68 h 137"/>
                <a:gd name="T22" fmla="*/ 436 w 436"/>
                <a:gd name="T23" fmla="*/ 68 h 137"/>
                <a:gd name="T24" fmla="*/ 435 w 436"/>
                <a:gd name="T25" fmla="*/ 55 h 137"/>
                <a:gd name="T26" fmla="*/ 431 w 436"/>
                <a:gd name="T27" fmla="*/ 41 h 137"/>
                <a:gd name="T28" fmla="*/ 426 w 436"/>
                <a:gd name="T29" fmla="*/ 29 h 137"/>
                <a:gd name="T30" fmla="*/ 417 w 436"/>
                <a:gd name="T31" fmla="*/ 19 h 137"/>
                <a:gd name="T32" fmla="*/ 407 w 436"/>
                <a:gd name="T33" fmla="*/ 11 h 137"/>
                <a:gd name="T34" fmla="*/ 396 w 436"/>
                <a:gd name="T35" fmla="*/ 6 h 137"/>
                <a:gd name="T36" fmla="*/ 382 w 436"/>
                <a:gd name="T37" fmla="*/ 2 h 137"/>
                <a:gd name="T38" fmla="*/ 368 w 436"/>
                <a:gd name="T39" fmla="*/ 0 h 137"/>
                <a:gd name="T40" fmla="*/ 68 w 436"/>
                <a:gd name="T41" fmla="*/ 0 h 137"/>
                <a:gd name="T42" fmla="*/ 68 w 436"/>
                <a:gd name="T43" fmla="*/ 0 h 137"/>
                <a:gd name="T44" fmla="*/ 54 w 436"/>
                <a:gd name="T45" fmla="*/ 2 h 137"/>
                <a:gd name="T46" fmla="*/ 40 w 436"/>
                <a:gd name="T47" fmla="*/ 6 h 137"/>
                <a:gd name="T48" fmla="*/ 29 w 436"/>
                <a:gd name="T49" fmla="*/ 11 h 137"/>
                <a:gd name="T50" fmla="*/ 19 w 436"/>
                <a:gd name="T51" fmla="*/ 19 h 137"/>
                <a:gd name="T52" fmla="*/ 11 w 436"/>
                <a:gd name="T53" fmla="*/ 29 h 137"/>
                <a:gd name="T54" fmla="*/ 5 w 436"/>
                <a:gd name="T55" fmla="*/ 41 h 137"/>
                <a:gd name="T56" fmla="*/ 1 w 436"/>
                <a:gd name="T57" fmla="*/ 55 h 137"/>
                <a:gd name="T58" fmla="*/ 0 w 436"/>
                <a:gd name="T59" fmla="*/ 68 h 137"/>
                <a:gd name="T60" fmla="*/ 0 w 436"/>
                <a:gd name="T61" fmla="*/ 68 h 137"/>
                <a:gd name="T62" fmla="*/ 1 w 436"/>
                <a:gd name="T63" fmla="*/ 82 h 137"/>
                <a:gd name="T64" fmla="*/ 5 w 436"/>
                <a:gd name="T65" fmla="*/ 96 h 137"/>
                <a:gd name="T66" fmla="*/ 11 w 436"/>
                <a:gd name="T67" fmla="*/ 108 h 137"/>
                <a:gd name="T68" fmla="*/ 19 w 436"/>
                <a:gd name="T69" fmla="*/ 118 h 137"/>
                <a:gd name="T70" fmla="*/ 29 w 436"/>
                <a:gd name="T71" fmla="*/ 126 h 137"/>
                <a:gd name="T72" fmla="*/ 40 w 436"/>
                <a:gd name="T73" fmla="*/ 131 h 137"/>
                <a:gd name="T74" fmla="*/ 54 w 436"/>
                <a:gd name="T75" fmla="*/ 135 h 137"/>
                <a:gd name="T76" fmla="*/ 68 w 436"/>
                <a:gd name="T77" fmla="*/ 137 h 137"/>
                <a:gd name="T78" fmla="*/ 68 w 436"/>
                <a:gd name="T7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6" h="137">
                  <a:moveTo>
                    <a:pt x="68" y="137"/>
                  </a:moveTo>
                  <a:lnTo>
                    <a:pt x="368" y="137"/>
                  </a:lnTo>
                  <a:lnTo>
                    <a:pt x="368" y="137"/>
                  </a:lnTo>
                  <a:lnTo>
                    <a:pt x="382" y="135"/>
                  </a:lnTo>
                  <a:lnTo>
                    <a:pt x="396" y="131"/>
                  </a:lnTo>
                  <a:lnTo>
                    <a:pt x="407" y="126"/>
                  </a:lnTo>
                  <a:lnTo>
                    <a:pt x="417" y="118"/>
                  </a:lnTo>
                  <a:lnTo>
                    <a:pt x="426" y="108"/>
                  </a:lnTo>
                  <a:lnTo>
                    <a:pt x="431" y="96"/>
                  </a:lnTo>
                  <a:lnTo>
                    <a:pt x="435" y="82"/>
                  </a:lnTo>
                  <a:lnTo>
                    <a:pt x="436" y="68"/>
                  </a:lnTo>
                  <a:lnTo>
                    <a:pt x="436" y="68"/>
                  </a:lnTo>
                  <a:lnTo>
                    <a:pt x="435" y="55"/>
                  </a:lnTo>
                  <a:lnTo>
                    <a:pt x="431" y="41"/>
                  </a:lnTo>
                  <a:lnTo>
                    <a:pt x="426" y="29"/>
                  </a:lnTo>
                  <a:lnTo>
                    <a:pt x="417" y="19"/>
                  </a:lnTo>
                  <a:lnTo>
                    <a:pt x="407" y="11"/>
                  </a:lnTo>
                  <a:lnTo>
                    <a:pt x="396" y="6"/>
                  </a:lnTo>
                  <a:lnTo>
                    <a:pt x="382" y="2"/>
                  </a:lnTo>
                  <a:lnTo>
                    <a:pt x="368" y="0"/>
                  </a:lnTo>
                  <a:lnTo>
                    <a:pt x="68" y="0"/>
                  </a:lnTo>
                  <a:lnTo>
                    <a:pt x="68" y="0"/>
                  </a:lnTo>
                  <a:lnTo>
                    <a:pt x="54" y="2"/>
                  </a:lnTo>
                  <a:lnTo>
                    <a:pt x="40" y="6"/>
                  </a:lnTo>
                  <a:lnTo>
                    <a:pt x="29" y="11"/>
                  </a:lnTo>
                  <a:lnTo>
                    <a:pt x="19" y="19"/>
                  </a:lnTo>
                  <a:lnTo>
                    <a:pt x="11" y="29"/>
                  </a:lnTo>
                  <a:lnTo>
                    <a:pt x="5" y="41"/>
                  </a:lnTo>
                  <a:lnTo>
                    <a:pt x="1" y="55"/>
                  </a:lnTo>
                  <a:lnTo>
                    <a:pt x="0" y="68"/>
                  </a:lnTo>
                  <a:lnTo>
                    <a:pt x="0" y="68"/>
                  </a:lnTo>
                  <a:lnTo>
                    <a:pt x="1" y="82"/>
                  </a:lnTo>
                  <a:lnTo>
                    <a:pt x="5" y="96"/>
                  </a:lnTo>
                  <a:lnTo>
                    <a:pt x="11" y="108"/>
                  </a:lnTo>
                  <a:lnTo>
                    <a:pt x="19" y="118"/>
                  </a:lnTo>
                  <a:lnTo>
                    <a:pt x="29" y="126"/>
                  </a:lnTo>
                  <a:lnTo>
                    <a:pt x="40" y="131"/>
                  </a:lnTo>
                  <a:lnTo>
                    <a:pt x="54" y="135"/>
                  </a:lnTo>
                  <a:lnTo>
                    <a:pt x="68" y="137"/>
                  </a:lnTo>
                  <a:lnTo>
                    <a:pt x="68"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452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2477" y="958479"/>
            <a:ext cx="8008815"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a:t>Impact on Educational Institutions</a:t>
            </a:r>
            <a:endParaRPr lang="en-US" dirty="0"/>
          </a:p>
        </p:txBody>
      </p:sp>
      <p:sp>
        <p:nvSpPr>
          <p:cNvPr id="4" name="Content Placeholder 2"/>
          <p:cNvSpPr txBox="1">
            <a:spLocks/>
          </p:cNvSpPr>
          <p:nvPr/>
        </p:nvSpPr>
        <p:spPr>
          <a:xfrm>
            <a:off x="571013" y="2218710"/>
            <a:ext cx="8010279" cy="2492990"/>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Educational institutions must obtain the consent of message recipients at the time of data collection. </a:t>
            </a:r>
          </a:p>
          <a:p>
            <a:pPr lvl="1"/>
            <a:r>
              <a:rPr lang="en-US" dirty="0"/>
              <a:t>Should be informed about the types of messaging they will receive</a:t>
            </a:r>
          </a:p>
          <a:p>
            <a:r>
              <a:rPr lang="en-US" dirty="0"/>
              <a:t>Keep consent up-to-date</a:t>
            </a:r>
          </a:p>
          <a:p>
            <a:r>
              <a:rPr lang="en-US" dirty="0"/>
              <a:t>Keep clean data in order to mitigate the occurrence of “re-assigned*” mobile numbers.</a:t>
            </a:r>
            <a:endParaRPr lang="en-US" sz="1100" dirty="0"/>
          </a:p>
          <a:p>
            <a:pPr marL="0" indent="0">
              <a:buFont typeface="Arial"/>
              <a:buNone/>
            </a:pPr>
            <a:endParaRPr lang="en-US" sz="1100" dirty="0"/>
          </a:p>
          <a:p>
            <a:pPr marL="0" indent="0">
              <a:buFont typeface="Arial"/>
              <a:buNone/>
            </a:pPr>
            <a:endParaRPr lang="en-US" sz="1100" dirty="0"/>
          </a:p>
          <a:p>
            <a:pPr marL="0" indent="0">
              <a:buFont typeface="Arial"/>
              <a:buNone/>
            </a:pPr>
            <a:endParaRPr lang="en-US" sz="1100" dirty="0"/>
          </a:p>
          <a:p>
            <a:endParaRPr lang="en-US" dirty="0"/>
          </a:p>
        </p:txBody>
      </p:sp>
      <p:sp>
        <p:nvSpPr>
          <p:cNvPr id="2" name="Rectangle 1"/>
          <p:cNvSpPr/>
          <p:nvPr/>
        </p:nvSpPr>
        <p:spPr>
          <a:xfrm>
            <a:off x="571012" y="5709261"/>
            <a:ext cx="8010279" cy="307777"/>
          </a:xfrm>
          <a:prstGeom prst="rect">
            <a:avLst/>
          </a:prstGeom>
        </p:spPr>
        <p:txBody>
          <a:bodyPr wrap="square">
            <a:spAutoFit/>
          </a:bodyPr>
          <a:lstStyle/>
          <a:p>
            <a:r>
              <a:rPr lang="en-US" sz="1400"/>
              <a:t>*A “re-assigned” number is a number relinquished by one party and re-assigned to another party.</a:t>
            </a:r>
          </a:p>
        </p:txBody>
      </p:sp>
    </p:spTree>
    <p:extLst>
      <p:ext uri="{BB962C8B-B14F-4D97-AF65-F5344CB8AC3E}">
        <p14:creationId xmlns:p14="http://schemas.microsoft.com/office/powerpoint/2010/main" val="66969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How Can Blackboard Help?</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7578" y="2037009"/>
            <a:ext cx="3546168" cy="3546168"/>
          </a:xfrm>
          <a:prstGeom prst="rect">
            <a:avLst/>
          </a:prstGeom>
        </p:spPr>
      </p:pic>
    </p:spTree>
    <p:extLst>
      <p:ext uri="{BB962C8B-B14F-4D97-AF65-F5344CB8AC3E}">
        <p14:creationId xmlns:p14="http://schemas.microsoft.com/office/powerpoint/2010/main" val="109890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Scenario 1:</a:t>
            </a:r>
          </a:p>
          <a:p>
            <a:r>
              <a:rPr lang="en-US" dirty="0"/>
              <a:t>Back-to-School Night</a:t>
            </a:r>
          </a:p>
        </p:txBody>
      </p:sp>
      <p:sp>
        <p:nvSpPr>
          <p:cNvPr id="4" name="Content Placeholder 2"/>
          <p:cNvSpPr txBox="1">
            <a:spLocks/>
          </p:cNvSpPr>
          <p:nvPr/>
        </p:nvSpPr>
        <p:spPr>
          <a:xfrm>
            <a:off x="569059" y="2206983"/>
            <a:ext cx="4002941" cy="3865571"/>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You just sent a back-to-school night announcement</a:t>
            </a:r>
          </a:p>
          <a:p>
            <a:r>
              <a:rPr lang="en-US" dirty="0" smtClean="0"/>
              <a:t>Because of bad </a:t>
            </a:r>
            <a:r>
              <a:rPr lang="en-US" dirty="0"/>
              <a:t>data entry </a:t>
            </a:r>
            <a:r>
              <a:rPr lang="en-US" dirty="0" smtClean="0"/>
              <a:t>you </a:t>
            </a:r>
            <a:r>
              <a:rPr lang="en-US" dirty="0"/>
              <a:t>called Bob at 555-404-1234 instead of Barb at 555-404-1235</a:t>
            </a:r>
          </a:p>
          <a:p>
            <a:r>
              <a:rPr lang="en-US" dirty="0"/>
              <a:t>Bob – who has no children in the district – calls and requests to stop getting calls</a:t>
            </a:r>
          </a:p>
        </p:txBody>
      </p:sp>
      <p:sp>
        <p:nvSpPr>
          <p:cNvPr id="6" name="Rectangle 5"/>
          <p:cNvSpPr/>
          <p:nvPr/>
        </p:nvSpPr>
        <p:spPr>
          <a:xfrm>
            <a:off x="5397500" y="2035533"/>
            <a:ext cx="2768600" cy="3848100"/>
          </a:xfrm>
          <a:prstGeom prst="rect">
            <a:avLst/>
          </a:prstGeom>
          <a:solidFill>
            <a:srgbClr val="F4EEE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8704" t="69472" r="51296" b="5740"/>
          <a:stretch/>
        </p:blipFill>
        <p:spPr>
          <a:xfrm>
            <a:off x="5035173" y="2022449"/>
            <a:ext cx="1708377" cy="2117319"/>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4815" t="42592" r="74444" b="33148"/>
          <a:stretch/>
        </p:blipFill>
        <p:spPr>
          <a:xfrm>
            <a:off x="6725027" y="3728275"/>
            <a:ext cx="1771650" cy="2072198"/>
          </a:xfrm>
          <a:prstGeom prst="rect">
            <a:avLst/>
          </a:prstGeom>
        </p:spPr>
      </p:pic>
      <p:sp>
        <p:nvSpPr>
          <p:cNvPr id="7" name="Rectangle 6"/>
          <p:cNvSpPr/>
          <p:nvPr/>
        </p:nvSpPr>
        <p:spPr>
          <a:xfrm>
            <a:off x="6357391" y="3177883"/>
            <a:ext cx="954107" cy="1015663"/>
          </a:xfrm>
          <a:prstGeom prst="rect">
            <a:avLst/>
          </a:prstGeom>
        </p:spPr>
        <p:txBody>
          <a:bodyPr wrap="none">
            <a:spAutoFit/>
          </a:bodyPr>
          <a:lstStyle/>
          <a:p>
            <a:r>
              <a:rPr lang="en-US" sz="6000" b="1" dirty="0">
                <a:solidFill>
                  <a:schemeClr val="accent2">
                    <a:lumMod val="75000"/>
                  </a:schemeClr>
                </a:solidFill>
              </a:rPr>
              <a:t>✔</a:t>
            </a:r>
            <a:endParaRPr lang="en-US" sz="6000" b="1" dirty="0"/>
          </a:p>
        </p:txBody>
      </p:sp>
      <p:sp>
        <p:nvSpPr>
          <p:cNvPr id="8" name="Rectangle 7"/>
          <p:cNvSpPr/>
          <p:nvPr/>
        </p:nvSpPr>
        <p:spPr>
          <a:xfrm>
            <a:off x="6304746" y="4743938"/>
            <a:ext cx="954107" cy="1015663"/>
          </a:xfrm>
          <a:prstGeom prst="rect">
            <a:avLst/>
          </a:prstGeom>
        </p:spPr>
        <p:txBody>
          <a:bodyPr wrap="none">
            <a:spAutoFit/>
          </a:bodyPr>
          <a:lstStyle/>
          <a:p>
            <a:r>
              <a:rPr lang="en-US" sz="6000" b="1" dirty="0"/>
              <a:t>❌</a:t>
            </a:r>
          </a:p>
        </p:txBody>
      </p:sp>
    </p:spTree>
    <p:extLst>
      <p:ext uri="{BB962C8B-B14F-4D97-AF65-F5344CB8AC3E}">
        <p14:creationId xmlns:p14="http://schemas.microsoft.com/office/powerpoint/2010/main" val="105151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b 4-3 light v1.0">
  <a:themeElements>
    <a:clrScheme name="Blackboard">
      <a:dk1>
        <a:srgbClr val="191B23"/>
      </a:dk1>
      <a:lt1>
        <a:sysClr val="window" lastClr="FFFFFF"/>
      </a:lt1>
      <a:dk2>
        <a:srgbClr val="191B23"/>
      </a:dk2>
      <a:lt2>
        <a:srgbClr val="E2E2E2"/>
      </a:lt2>
      <a:accent1>
        <a:srgbClr val="3398CC"/>
      </a:accent1>
      <a:accent2>
        <a:srgbClr val="00CC90"/>
      </a:accent2>
      <a:accent3>
        <a:srgbClr val="FFCD00"/>
      </a:accent3>
      <a:accent4>
        <a:srgbClr val="FF7F41"/>
      </a:accent4>
      <a:accent5>
        <a:srgbClr val="FF0066"/>
      </a:accent5>
      <a:accent6>
        <a:srgbClr val="C800A1"/>
      </a:accent6>
      <a:hlink>
        <a:srgbClr val="3398CC"/>
      </a:hlink>
      <a:folHlink>
        <a:srgbClr val="E2E2E2"/>
      </a:folHlink>
    </a:clrScheme>
    <a:fontScheme name="Blackboard PPT">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12700" cap="sq">
          <a:noFill/>
          <a:miter lim="800000"/>
        </a:ln>
        <a:effectLst/>
      </a:spPr>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defPPr algn="ctr">
          <a:defRPr dirty="0" smtClean="0">
            <a:solidFill>
              <a:schemeClr val="bg1"/>
            </a:solidFill>
            <a:latin typeface="+mj-lt"/>
          </a:defRPr>
        </a:defPPr>
      </a:lstStyle>
      <a:style>
        <a:lnRef idx="1">
          <a:schemeClr val="accent1"/>
        </a:lnRef>
        <a:fillRef idx="3">
          <a:schemeClr val="accent1"/>
        </a:fillRef>
        <a:effectRef idx="2">
          <a:schemeClr val="accent1"/>
        </a:effectRef>
        <a:fontRef idx="minor">
          <a:schemeClr val="lt1"/>
        </a:fontRef>
      </a:style>
    </a:spDef>
    <a:lnDef>
      <a:spPr>
        <a:ln w="12700" cap="sq">
          <a:solidFill>
            <a:schemeClr val="tx1"/>
          </a:solidFill>
          <a:miter lim="800000"/>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137160" tIns="137160" rIns="137160" bIns="137160" rtlCol="0">
        <a:noAutofit/>
      </a:bodyPr>
      <a:lstStyle>
        <a:defPPr>
          <a:defRPr dirty="0" smtClean="0"/>
        </a:defPPr>
      </a:lstStyle>
    </a:txDef>
  </a:objectDefaults>
  <a:extraClrSchemeLst/>
  <a:extLst>
    <a:ext uri="{05A4C25C-085E-4340-85A3-A5531E510DB2}">
      <thm15:themeFamily xmlns:thm15="http://schemas.microsoft.com/office/thememl/2012/main" xmlns="" name="Presentation2" id="{D04D0E2B-B64E-214B-A810-7D90EA326E6C}" vid="{CBADBD81-2B7D-FD41-8D5C-D74D4235B8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Blackboard Template 2016</Template>
  <TotalTime>15058</TotalTime>
  <Words>2721</Words>
  <Application>Microsoft Macintosh PowerPoint</Application>
  <PresentationFormat>On-screen Show (4:3)</PresentationFormat>
  <Paragraphs>282</Paragraphs>
  <Slides>32</Slides>
  <Notes>16</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Bb 4-3 light v1.0</vt:lpstr>
      <vt:lpstr>Understanding Changes to the TCPA</vt:lpstr>
      <vt:lpstr>Agenda </vt:lpstr>
      <vt:lpstr>Today’s presentation is designed to provide you with information about the new TCPA regulations, highlight features available to Blackboard, Inc. clients designed to aid in TCPA compliant messaging, and provide best practice recommendations for effective messaging.  The information presented in this webinar represents the informed opinion of Blackboard, Inc., and should not be considered legal counsel.  Before modifying or developing your district policy you should consult with your district’s legal counsel.  </vt:lpstr>
      <vt:lpstr>PowerPoint Presentation</vt:lpstr>
      <vt:lpstr>PowerPoint Presentation</vt:lpstr>
      <vt:lpstr>PowerPoint Presentation</vt:lpstr>
      <vt:lpstr>PowerPoint Presentation</vt:lpstr>
      <vt:lpstr>How Can Blackboard Help?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Blackboard Connect Interface version 5</vt:lpstr>
      <vt:lpstr>PowerPoint Presentation</vt:lpstr>
      <vt:lpstr>PowerPoint Presentation</vt:lpstr>
      <vt:lpstr>PowerPoint Presentation</vt:lpstr>
      <vt:lpstr>PowerPoint Presentation</vt:lpstr>
      <vt:lpstr>PowerPoint Presentation</vt:lpstr>
      <vt:lpstr>PowerPoint Presentation</vt:lpstr>
      <vt:lpstr>Engage Us: Parents share their communications preferences http://bit.ly/EngageUs  Survey Says: There’s a New Culture of K12 Communication http://bit.ly/NewCommCulture </vt:lpstr>
      <vt:lpstr>PowerPoint Presentation</vt:lpstr>
      <vt:lpstr>You have questions?  We have answers!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steven.ostler@blackboard.com</dc:creator>
  <cp:lastModifiedBy>Diane Dillon</cp:lastModifiedBy>
  <cp:revision>111</cp:revision>
  <cp:lastPrinted>2016-06-07T20:16:16Z</cp:lastPrinted>
  <dcterms:created xsi:type="dcterms:W3CDTF">2016-04-11T14:05:53Z</dcterms:created>
  <dcterms:modified xsi:type="dcterms:W3CDTF">2017-01-06T14:54:59Z</dcterms:modified>
</cp:coreProperties>
</file>